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4"/>
  </p:notesMasterIdLst>
  <p:sldIdLst>
    <p:sldId id="256" r:id="rId6"/>
    <p:sldId id="258" r:id="rId7"/>
    <p:sldId id="257" r:id="rId8"/>
    <p:sldId id="269" r:id="rId9"/>
    <p:sldId id="261" r:id="rId10"/>
    <p:sldId id="262" r:id="rId11"/>
    <p:sldId id="268"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CCC8"/>
    <a:srgbClr val="7B9E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0E422E-2CE1-4323-8926-7366B2B9BF07}" v="4" dt="2024-10-04T09:32:55.228"/>
    <p1510:client id="{6B84CCDB-1EA0-91A8-9B66-6988A6698A22}" v="1" dt="2024-10-03T15:49:08.022"/>
    <p1510:client id="{C6C05BD8-E69F-4F02-AA84-95093B00126D}" v="13" dt="2024-10-03T15:39:57.7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618" autoAdjust="0"/>
  </p:normalViewPr>
  <p:slideViewPr>
    <p:cSldViewPr snapToGrid="0" showGuides="1">
      <p:cViewPr varScale="1">
        <p:scale>
          <a:sx n="64" d="100"/>
          <a:sy n="64" d="100"/>
        </p:scale>
        <p:origin x="748" y="44"/>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Quinn" userId="9324aaf6-12a2-4713-bd05-bb95b1f7a99e" providerId="ADAL" clId="{540E422E-2CE1-4323-8926-7366B2B9BF07}"/>
    <pc:docChg chg="modSld">
      <pc:chgData name="Sarah Quinn" userId="9324aaf6-12a2-4713-bd05-bb95b1f7a99e" providerId="ADAL" clId="{540E422E-2CE1-4323-8926-7366B2B9BF07}" dt="2024-10-04T09:32:55.228" v="3"/>
      <pc:docMkLst>
        <pc:docMk/>
      </pc:docMkLst>
      <pc:sldChg chg="modAnim">
        <pc:chgData name="Sarah Quinn" userId="9324aaf6-12a2-4713-bd05-bb95b1f7a99e" providerId="ADAL" clId="{540E422E-2CE1-4323-8926-7366B2B9BF07}" dt="2024-10-04T09:32:55.228" v="3"/>
        <pc:sldMkLst>
          <pc:docMk/>
          <pc:sldMk cId="0" sldId="269"/>
        </pc:sldMkLst>
      </pc:sldChg>
    </pc:docChg>
  </pc:docChgLst>
  <pc:docChgLst>
    <pc:chgData name="Ashley Akingbade" userId="S::ashley.akingbade@geolsoc.org.uk::27df837a-ab0c-4009-a450-aaf85169e39b" providerId="AD" clId="Web-{6B84CCDB-1EA0-91A8-9B66-6988A6698A22}"/>
    <pc:docChg chg="modSld">
      <pc:chgData name="Ashley Akingbade" userId="S::ashley.akingbade@geolsoc.org.uk::27df837a-ab0c-4009-a450-aaf85169e39b" providerId="AD" clId="Web-{6B84CCDB-1EA0-91A8-9B66-6988A6698A22}" dt="2024-10-03T15:49:08.022" v="0" actId="20577"/>
      <pc:docMkLst>
        <pc:docMk/>
      </pc:docMkLst>
      <pc:sldChg chg="modSp">
        <pc:chgData name="Ashley Akingbade" userId="S::ashley.akingbade@geolsoc.org.uk::27df837a-ab0c-4009-a450-aaf85169e39b" providerId="AD" clId="Web-{6B84CCDB-1EA0-91A8-9B66-6988A6698A22}" dt="2024-10-03T15:49:08.022" v="0" actId="20577"/>
        <pc:sldMkLst>
          <pc:docMk/>
          <pc:sldMk cId="2621440808" sldId="261"/>
        </pc:sldMkLst>
        <pc:spChg chg="mod">
          <ac:chgData name="Ashley Akingbade" userId="S::ashley.akingbade@geolsoc.org.uk::27df837a-ab0c-4009-a450-aaf85169e39b" providerId="AD" clId="Web-{6B84CCDB-1EA0-91A8-9B66-6988A6698A22}" dt="2024-10-03T15:49:08.022" v="0" actId="20577"/>
          <ac:spMkLst>
            <pc:docMk/>
            <pc:sldMk cId="2621440808" sldId="261"/>
            <ac:spMk id="3" creationId="{24CD1E56-C8C1-8E56-38BD-97753A4AF24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A0F3E9-B15F-4E1A-BF36-71C527569BA8}" type="datetimeFigureOut">
              <a:rPr lang="en-GB" smtClean="0"/>
              <a:t>04/10/2024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DD3C6B-A9F2-4CDA-B49C-F0A386530F88}" type="slidenum">
              <a:rPr lang="en-GB" smtClean="0"/>
              <a:t>‹#›</a:t>
            </a:fld>
            <a:endParaRPr lang="en-GB"/>
          </a:p>
        </p:txBody>
      </p:sp>
    </p:spTree>
    <p:extLst>
      <p:ext uri="{BB962C8B-B14F-4D97-AF65-F5344CB8AC3E}">
        <p14:creationId xmlns:p14="http://schemas.microsoft.com/office/powerpoint/2010/main" val="3201003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DD3C6B-A9F2-4CDA-B49C-F0A386530F88}" type="slidenum">
              <a:rPr lang="en-GB" smtClean="0"/>
              <a:t>1</a:t>
            </a:fld>
            <a:endParaRPr lang="en-GB"/>
          </a:p>
        </p:txBody>
      </p:sp>
    </p:spTree>
    <p:extLst>
      <p:ext uri="{BB962C8B-B14F-4D97-AF65-F5344CB8AC3E}">
        <p14:creationId xmlns:p14="http://schemas.microsoft.com/office/powerpoint/2010/main" val="1967091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DD3C6B-A9F2-4CDA-B49C-F0A386530F88}" type="slidenum">
              <a:rPr lang="en-GB" smtClean="0"/>
              <a:t>2</a:t>
            </a:fld>
            <a:endParaRPr lang="en-GB"/>
          </a:p>
        </p:txBody>
      </p:sp>
    </p:spTree>
    <p:extLst>
      <p:ext uri="{BB962C8B-B14F-4D97-AF65-F5344CB8AC3E}">
        <p14:creationId xmlns:p14="http://schemas.microsoft.com/office/powerpoint/2010/main" val="1569365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students to look at the different images: </a:t>
            </a:r>
          </a:p>
          <a:p>
            <a:pPr marL="171450" indent="-171450">
              <a:buFontTx/>
              <a:buChar char="-"/>
            </a:pPr>
            <a:r>
              <a:rPr lang="en-GB" dirty="0"/>
              <a:t>What do they recognise?</a:t>
            </a:r>
          </a:p>
          <a:p>
            <a:pPr marL="171450" indent="-171450">
              <a:buFontTx/>
              <a:buChar char="-"/>
            </a:pPr>
            <a:r>
              <a:rPr lang="en-GB" dirty="0"/>
              <a:t>Can they name any of the areas of science on display? </a:t>
            </a:r>
          </a:p>
          <a:p>
            <a:pPr marL="171450" indent="-171450">
              <a:buFontTx/>
              <a:buChar char="-"/>
            </a:pPr>
            <a:r>
              <a:rPr lang="en-GB" dirty="0"/>
              <a:t>What images surprised them as being earth science? </a:t>
            </a:r>
          </a:p>
          <a:p>
            <a:pPr marL="171450" indent="-171450">
              <a:buFontTx/>
              <a:buChar char="-"/>
            </a:pPr>
            <a:endParaRPr lang="en-GB" dirty="0"/>
          </a:p>
          <a:p>
            <a:pPr marL="0" indent="0">
              <a:buFontTx/>
              <a:buNone/>
            </a:pPr>
            <a:r>
              <a:rPr lang="en-GB" dirty="0"/>
              <a:t>Images included (clockwise from top left corner):</a:t>
            </a:r>
          </a:p>
          <a:p>
            <a:pPr marL="171450" indent="-171450">
              <a:buFontTx/>
              <a:buChar char="-"/>
            </a:pPr>
            <a:r>
              <a:rPr lang="en-GB" dirty="0"/>
              <a:t>Northern Lights (geomagnetism)</a:t>
            </a:r>
          </a:p>
          <a:p>
            <a:pPr marL="171450" indent="-171450">
              <a:buFontTx/>
              <a:buChar char="-"/>
            </a:pPr>
            <a:r>
              <a:rPr lang="en-GB" dirty="0"/>
              <a:t>Giants Causeway (hexagonal basalt)</a:t>
            </a:r>
          </a:p>
          <a:p>
            <a:pPr marL="171450" indent="-171450">
              <a:buFontTx/>
              <a:buChar char="-"/>
            </a:pPr>
            <a:r>
              <a:rPr lang="en-GB" dirty="0"/>
              <a:t>Coastal defences</a:t>
            </a:r>
          </a:p>
          <a:p>
            <a:pPr marL="171450" indent="-171450">
              <a:buFontTx/>
              <a:buChar char="-"/>
            </a:pPr>
            <a:r>
              <a:rPr lang="en-GB" dirty="0"/>
              <a:t>Tropical storm system</a:t>
            </a:r>
          </a:p>
          <a:p>
            <a:pPr marL="171450" indent="-171450">
              <a:buFontTx/>
              <a:buChar char="-"/>
            </a:pPr>
            <a:r>
              <a:rPr lang="en-GB" dirty="0"/>
              <a:t>Coral reef</a:t>
            </a:r>
          </a:p>
          <a:p>
            <a:pPr marL="171450" indent="-171450">
              <a:buFontTx/>
              <a:buChar char="-"/>
            </a:pPr>
            <a:r>
              <a:rPr lang="en-GB" dirty="0"/>
              <a:t>Wind turbine</a:t>
            </a:r>
          </a:p>
          <a:p>
            <a:pPr marL="171450" indent="-171450">
              <a:buFontTx/>
              <a:buChar char="-"/>
            </a:pPr>
            <a:r>
              <a:rPr lang="en-GB" dirty="0"/>
              <a:t>Lava flow</a:t>
            </a:r>
          </a:p>
          <a:p>
            <a:pPr marL="171450" indent="-171450">
              <a:buFontTx/>
              <a:buChar char="-"/>
            </a:pPr>
            <a:r>
              <a:rPr lang="en-GB" dirty="0"/>
              <a:t>Seismometer (earthquake monitoring)</a:t>
            </a:r>
          </a:p>
          <a:p>
            <a:pPr marL="171450" indent="-171450">
              <a:buFontTx/>
              <a:buChar char="-"/>
            </a:pPr>
            <a:r>
              <a:rPr lang="en-GB" dirty="0"/>
              <a:t>Glaciers</a:t>
            </a:r>
          </a:p>
          <a:p>
            <a:pPr marL="171450" indent="-171450">
              <a:buFontTx/>
              <a:buChar char="-"/>
            </a:pPr>
            <a:r>
              <a:rPr lang="en-GB" dirty="0"/>
              <a:t>Rock pedestal (desert)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i="0" dirty="0">
                <a:effectLst/>
                <a:latin typeface="Linux Libertine"/>
              </a:rPr>
              <a:t>Stalagmites (cave systems)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i="0" dirty="0">
                <a:effectLst/>
                <a:latin typeface="Linux Libertine"/>
              </a:rPr>
              <a:t>River water sampling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i="0" dirty="0">
                <a:effectLst/>
                <a:latin typeface="Linux Libertine"/>
              </a:rPr>
              <a:t>Basaltic lava fission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i="0" dirty="0">
                <a:effectLst/>
                <a:latin typeface="Linux Libertine"/>
              </a:rPr>
              <a:t>Waterfall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i="0" dirty="0">
                <a:effectLst/>
                <a:latin typeface="Linux Libertine"/>
              </a:rPr>
              <a:t>Azurite mineral specimen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i="0" dirty="0">
                <a:effectLst/>
                <a:latin typeface="Linux Libertine"/>
              </a:rPr>
              <a:t>Dinosaur footprint (fossil)</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b="0" i="0" dirty="0">
              <a:effectLst/>
              <a:latin typeface="Linux Libertine"/>
            </a:endParaRPr>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A7DD3C6B-A9F2-4CDA-B49C-F0A386530F88}" type="slidenum">
              <a:rPr lang="en-GB" smtClean="0"/>
              <a:t>3</a:t>
            </a:fld>
            <a:endParaRPr lang="en-GB"/>
          </a:p>
        </p:txBody>
      </p:sp>
    </p:spTree>
    <p:extLst>
      <p:ext uri="{BB962C8B-B14F-4D97-AF65-F5344CB8AC3E}">
        <p14:creationId xmlns:p14="http://schemas.microsoft.com/office/powerpoint/2010/main" val="3794741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students of what they think earth scientists are interested in based on what they have seen from the images before. See if they can guess the names of any jobs that an earth scientist might have.</a:t>
            </a:r>
          </a:p>
          <a:p>
            <a:endParaRPr lang="en-GB" dirty="0"/>
          </a:p>
          <a:p>
            <a:r>
              <a:rPr lang="en-GB" dirty="0"/>
              <a:t>The next three slides cover 3 possible jobs for them to learn about.</a:t>
            </a:r>
          </a:p>
        </p:txBody>
      </p:sp>
      <p:sp>
        <p:nvSpPr>
          <p:cNvPr id="4" name="Slide Number Placeholder 3"/>
          <p:cNvSpPr>
            <a:spLocks noGrp="1"/>
          </p:cNvSpPr>
          <p:nvPr>
            <p:ph type="sldNum" sz="quarter" idx="5"/>
          </p:nvPr>
        </p:nvSpPr>
        <p:spPr/>
        <p:txBody>
          <a:bodyPr/>
          <a:lstStyle/>
          <a:p>
            <a:fld id="{A7DD3C6B-A9F2-4CDA-B49C-F0A386530F88}" type="slidenum">
              <a:rPr lang="en-GB" smtClean="0"/>
              <a:t>4</a:t>
            </a:fld>
            <a:endParaRPr lang="en-GB"/>
          </a:p>
        </p:txBody>
      </p:sp>
    </p:spTree>
    <p:extLst>
      <p:ext uri="{BB962C8B-B14F-4D97-AF65-F5344CB8AC3E}">
        <p14:creationId xmlns:p14="http://schemas.microsoft.com/office/powerpoint/2010/main" val="192079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DD3C6B-A9F2-4CDA-B49C-F0A386530F88}" type="slidenum">
              <a:rPr lang="en-GB" smtClean="0"/>
              <a:t>5</a:t>
            </a:fld>
            <a:endParaRPr lang="en-GB"/>
          </a:p>
        </p:txBody>
      </p:sp>
    </p:spTree>
    <p:extLst>
      <p:ext uri="{BB962C8B-B14F-4D97-AF65-F5344CB8AC3E}">
        <p14:creationId xmlns:p14="http://schemas.microsoft.com/office/powerpoint/2010/main" val="2521383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DD3C6B-A9F2-4CDA-B49C-F0A386530F88}" type="slidenum">
              <a:rPr lang="en-GB" smtClean="0"/>
              <a:t>6</a:t>
            </a:fld>
            <a:endParaRPr lang="en-GB"/>
          </a:p>
        </p:txBody>
      </p:sp>
    </p:spTree>
    <p:extLst>
      <p:ext uri="{BB962C8B-B14F-4D97-AF65-F5344CB8AC3E}">
        <p14:creationId xmlns:p14="http://schemas.microsoft.com/office/powerpoint/2010/main" val="737885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DD3C6B-A9F2-4CDA-B49C-F0A386530F88}" type="slidenum">
              <a:rPr lang="en-GB" smtClean="0"/>
              <a:t>7</a:t>
            </a:fld>
            <a:endParaRPr lang="en-GB"/>
          </a:p>
        </p:txBody>
      </p:sp>
    </p:spTree>
    <p:extLst>
      <p:ext uri="{BB962C8B-B14F-4D97-AF65-F5344CB8AC3E}">
        <p14:creationId xmlns:p14="http://schemas.microsoft.com/office/powerpoint/2010/main" val="1934039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short activity can be done as a whole class or in small groups. It is the chance for students to think about what they are interested in and see how that could be a part of earth science! The above examples are to help them think of their answers so it relates to what they like to do.</a:t>
            </a:r>
          </a:p>
        </p:txBody>
      </p:sp>
      <p:sp>
        <p:nvSpPr>
          <p:cNvPr id="4" name="Slide Number Placeholder 3"/>
          <p:cNvSpPr>
            <a:spLocks noGrp="1"/>
          </p:cNvSpPr>
          <p:nvPr>
            <p:ph type="sldNum" sz="quarter" idx="5"/>
          </p:nvPr>
        </p:nvSpPr>
        <p:spPr/>
        <p:txBody>
          <a:bodyPr/>
          <a:lstStyle/>
          <a:p>
            <a:fld id="{A7DD3C6B-A9F2-4CDA-B49C-F0A386530F88}" type="slidenum">
              <a:rPr lang="en-GB" smtClean="0"/>
              <a:t>8</a:t>
            </a:fld>
            <a:endParaRPr lang="en-GB"/>
          </a:p>
        </p:txBody>
      </p:sp>
    </p:spTree>
    <p:extLst>
      <p:ext uri="{BB962C8B-B14F-4D97-AF65-F5344CB8AC3E}">
        <p14:creationId xmlns:p14="http://schemas.microsoft.com/office/powerpoint/2010/main" val="428594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13B3D-A12F-995B-219C-66CA1AE0CE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1FA78C5-5E2F-6B49-A55E-855B88676B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5F1AD67-AD36-B51F-1E4C-C962C7405ABD}"/>
              </a:ext>
            </a:extLst>
          </p:cNvPr>
          <p:cNvSpPr>
            <a:spLocks noGrp="1"/>
          </p:cNvSpPr>
          <p:nvPr>
            <p:ph type="dt" sz="half" idx="10"/>
          </p:nvPr>
        </p:nvSpPr>
        <p:spPr/>
        <p:txBody>
          <a:bodyPr/>
          <a:lstStyle/>
          <a:p>
            <a:fld id="{CE5A7F7F-66DC-4740-83D1-3CFD22140C85}" type="datetimeFigureOut">
              <a:rPr lang="en-GB" smtClean="0"/>
              <a:t>04/10/2024</a:t>
            </a:fld>
            <a:endParaRPr lang="en-GB"/>
          </a:p>
        </p:txBody>
      </p:sp>
      <p:sp>
        <p:nvSpPr>
          <p:cNvPr id="5" name="Footer Placeholder 4">
            <a:extLst>
              <a:ext uri="{FF2B5EF4-FFF2-40B4-BE49-F238E27FC236}">
                <a16:creationId xmlns:a16="http://schemas.microsoft.com/office/drawing/2014/main" id="{B996732B-77A2-A391-1B07-37DBE6B2B2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78C0C5-9E7C-2423-BE97-01CA5F663B7C}"/>
              </a:ext>
            </a:extLst>
          </p:cNvPr>
          <p:cNvSpPr>
            <a:spLocks noGrp="1"/>
          </p:cNvSpPr>
          <p:nvPr>
            <p:ph type="sldNum" sz="quarter" idx="12"/>
          </p:nvPr>
        </p:nvSpPr>
        <p:spPr/>
        <p:txBody>
          <a:bodyPr/>
          <a:lstStyle/>
          <a:p>
            <a:fld id="{9BF3CA62-560E-4F0B-AA1A-C9D429D4E9D2}" type="slidenum">
              <a:rPr lang="en-GB" smtClean="0"/>
              <a:t>‹#›</a:t>
            </a:fld>
            <a:endParaRPr lang="en-GB"/>
          </a:p>
        </p:txBody>
      </p:sp>
    </p:spTree>
    <p:extLst>
      <p:ext uri="{BB962C8B-B14F-4D97-AF65-F5344CB8AC3E}">
        <p14:creationId xmlns:p14="http://schemas.microsoft.com/office/powerpoint/2010/main" val="4182286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9B119-20C5-EB64-65D9-F6C754321B8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A4844FB-08DB-8E7E-6948-48EF194169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6C4D78-B232-03C8-01C1-B8F5C4535AEB}"/>
              </a:ext>
            </a:extLst>
          </p:cNvPr>
          <p:cNvSpPr>
            <a:spLocks noGrp="1"/>
          </p:cNvSpPr>
          <p:nvPr>
            <p:ph type="dt" sz="half" idx="10"/>
          </p:nvPr>
        </p:nvSpPr>
        <p:spPr/>
        <p:txBody>
          <a:bodyPr/>
          <a:lstStyle/>
          <a:p>
            <a:fld id="{CE5A7F7F-66DC-4740-83D1-3CFD22140C85}" type="datetimeFigureOut">
              <a:rPr lang="en-GB" smtClean="0"/>
              <a:t>04/10/2024</a:t>
            </a:fld>
            <a:endParaRPr lang="en-GB"/>
          </a:p>
        </p:txBody>
      </p:sp>
      <p:sp>
        <p:nvSpPr>
          <p:cNvPr id="5" name="Footer Placeholder 4">
            <a:extLst>
              <a:ext uri="{FF2B5EF4-FFF2-40B4-BE49-F238E27FC236}">
                <a16:creationId xmlns:a16="http://schemas.microsoft.com/office/drawing/2014/main" id="{C640665D-B424-931C-C485-2DFDF78A4E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4C4E87-8048-CB1A-5492-D37CAE6DC834}"/>
              </a:ext>
            </a:extLst>
          </p:cNvPr>
          <p:cNvSpPr>
            <a:spLocks noGrp="1"/>
          </p:cNvSpPr>
          <p:nvPr>
            <p:ph type="sldNum" sz="quarter" idx="12"/>
          </p:nvPr>
        </p:nvSpPr>
        <p:spPr/>
        <p:txBody>
          <a:bodyPr/>
          <a:lstStyle/>
          <a:p>
            <a:fld id="{9BF3CA62-560E-4F0B-AA1A-C9D429D4E9D2}" type="slidenum">
              <a:rPr lang="en-GB" smtClean="0"/>
              <a:t>‹#›</a:t>
            </a:fld>
            <a:endParaRPr lang="en-GB"/>
          </a:p>
        </p:txBody>
      </p:sp>
    </p:spTree>
    <p:extLst>
      <p:ext uri="{BB962C8B-B14F-4D97-AF65-F5344CB8AC3E}">
        <p14:creationId xmlns:p14="http://schemas.microsoft.com/office/powerpoint/2010/main" val="3317863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9A2EED-2CEA-6576-3403-EA2A9E08E4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BBB8C2-BF60-F718-244F-2C21F44019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5EF4CA-3294-4A49-3733-A170557BB190}"/>
              </a:ext>
            </a:extLst>
          </p:cNvPr>
          <p:cNvSpPr>
            <a:spLocks noGrp="1"/>
          </p:cNvSpPr>
          <p:nvPr>
            <p:ph type="dt" sz="half" idx="10"/>
          </p:nvPr>
        </p:nvSpPr>
        <p:spPr/>
        <p:txBody>
          <a:bodyPr/>
          <a:lstStyle/>
          <a:p>
            <a:fld id="{CE5A7F7F-66DC-4740-83D1-3CFD22140C85}" type="datetimeFigureOut">
              <a:rPr lang="en-GB" smtClean="0"/>
              <a:t>04/10/2024</a:t>
            </a:fld>
            <a:endParaRPr lang="en-GB"/>
          </a:p>
        </p:txBody>
      </p:sp>
      <p:sp>
        <p:nvSpPr>
          <p:cNvPr id="5" name="Footer Placeholder 4">
            <a:extLst>
              <a:ext uri="{FF2B5EF4-FFF2-40B4-BE49-F238E27FC236}">
                <a16:creationId xmlns:a16="http://schemas.microsoft.com/office/drawing/2014/main" id="{852F4300-6A45-BC8F-4A4B-9BE694E272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26ABE9-980F-369C-3598-857D346B34E3}"/>
              </a:ext>
            </a:extLst>
          </p:cNvPr>
          <p:cNvSpPr>
            <a:spLocks noGrp="1"/>
          </p:cNvSpPr>
          <p:nvPr>
            <p:ph type="sldNum" sz="quarter" idx="12"/>
          </p:nvPr>
        </p:nvSpPr>
        <p:spPr/>
        <p:txBody>
          <a:bodyPr/>
          <a:lstStyle/>
          <a:p>
            <a:fld id="{9BF3CA62-560E-4F0B-AA1A-C9D429D4E9D2}" type="slidenum">
              <a:rPr lang="en-GB" smtClean="0"/>
              <a:t>‹#›</a:t>
            </a:fld>
            <a:endParaRPr lang="en-GB"/>
          </a:p>
        </p:txBody>
      </p:sp>
    </p:spTree>
    <p:extLst>
      <p:ext uri="{BB962C8B-B14F-4D97-AF65-F5344CB8AC3E}">
        <p14:creationId xmlns:p14="http://schemas.microsoft.com/office/powerpoint/2010/main" val="1876663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166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1242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29430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87424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3703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2371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5811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3452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08B20-1F32-2322-2EE5-A33671B955A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1B8688-F2D6-876C-6D28-0625E40734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E5C9F0-CD2B-7EDA-616C-D92AABCC530F}"/>
              </a:ext>
            </a:extLst>
          </p:cNvPr>
          <p:cNvSpPr>
            <a:spLocks noGrp="1"/>
          </p:cNvSpPr>
          <p:nvPr>
            <p:ph type="dt" sz="half" idx="10"/>
          </p:nvPr>
        </p:nvSpPr>
        <p:spPr/>
        <p:txBody>
          <a:bodyPr/>
          <a:lstStyle/>
          <a:p>
            <a:fld id="{CE5A7F7F-66DC-4740-83D1-3CFD22140C85}" type="datetimeFigureOut">
              <a:rPr lang="en-GB" smtClean="0"/>
              <a:t>04/10/2024</a:t>
            </a:fld>
            <a:endParaRPr lang="en-GB"/>
          </a:p>
        </p:txBody>
      </p:sp>
      <p:sp>
        <p:nvSpPr>
          <p:cNvPr id="5" name="Footer Placeholder 4">
            <a:extLst>
              <a:ext uri="{FF2B5EF4-FFF2-40B4-BE49-F238E27FC236}">
                <a16:creationId xmlns:a16="http://schemas.microsoft.com/office/drawing/2014/main" id="{9931B2A5-6758-037A-5BCB-3B3C3AF01C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189785-5745-505A-B884-E5677BA3F48E}"/>
              </a:ext>
            </a:extLst>
          </p:cNvPr>
          <p:cNvSpPr>
            <a:spLocks noGrp="1"/>
          </p:cNvSpPr>
          <p:nvPr>
            <p:ph type="sldNum" sz="quarter" idx="12"/>
          </p:nvPr>
        </p:nvSpPr>
        <p:spPr/>
        <p:txBody>
          <a:bodyPr/>
          <a:lstStyle/>
          <a:p>
            <a:fld id="{9BF3CA62-560E-4F0B-AA1A-C9D429D4E9D2}" type="slidenum">
              <a:rPr lang="en-GB" smtClean="0"/>
              <a:t>‹#›</a:t>
            </a:fld>
            <a:endParaRPr lang="en-GB"/>
          </a:p>
        </p:txBody>
      </p:sp>
    </p:spTree>
    <p:extLst>
      <p:ext uri="{BB962C8B-B14F-4D97-AF65-F5344CB8AC3E}">
        <p14:creationId xmlns:p14="http://schemas.microsoft.com/office/powerpoint/2010/main" val="3149939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9982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1192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24898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D2E3C-5400-1C97-BD37-B0125EAC38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C478BD5-A1F2-E511-EE13-0B195C2F027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CE158C-00D4-0708-BCAB-AFD15048AEB9}"/>
              </a:ext>
            </a:extLst>
          </p:cNvPr>
          <p:cNvSpPr>
            <a:spLocks noGrp="1"/>
          </p:cNvSpPr>
          <p:nvPr>
            <p:ph type="dt" sz="half" idx="10"/>
          </p:nvPr>
        </p:nvSpPr>
        <p:spPr/>
        <p:txBody>
          <a:bodyPr/>
          <a:lstStyle/>
          <a:p>
            <a:fld id="{CE5A7F7F-66DC-4740-83D1-3CFD22140C85}" type="datetimeFigureOut">
              <a:rPr lang="en-GB" smtClean="0"/>
              <a:t>04/10/2024</a:t>
            </a:fld>
            <a:endParaRPr lang="en-GB"/>
          </a:p>
        </p:txBody>
      </p:sp>
      <p:sp>
        <p:nvSpPr>
          <p:cNvPr id="5" name="Footer Placeholder 4">
            <a:extLst>
              <a:ext uri="{FF2B5EF4-FFF2-40B4-BE49-F238E27FC236}">
                <a16:creationId xmlns:a16="http://schemas.microsoft.com/office/drawing/2014/main" id="{BB27A6FF-3AAA-3F52-9383-6F820E854C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6DF7AE-7AF2-3098-22CE-87A8348B1C10}"/>
              </a:ext>
            </a:extLst>
          </p:cNvPr>
          <p:cNvSpPr>
            <a:spLocks noGrp="1"/>
          </p:cNvSpPr>
          <p:nvPr>
            <p:ph type="sldNum" sz="quarter" idx="12"/>
          </p:nvPr>
        </p:nvSpPr>
        <p:spPr/>
        <p:txBody>
          <a:bodyPr/>
          <a:lstStyle/>
          <a:p>
            <a:fld id="{9BF3CA62-560E-4F0B-AA1A-C9D429D4E9D2}" type="slidenum">
              <a:rPr lang="en-GB" smtClean="0"/>
              <a:t>‹#›</a:t>
            </a:fld>
            <a:endParaRPr lang="en-GB"/>
          </a:p>
        </p:txBody>
      </p:sp>
    </p:spTree>
    <p:extLst>
      <p:ext uri="{BB962C8B-B14F-4D97-AF65-F5344CB8AC3E}">
        <p14:creationId xmlns:p14="http://schemas.microsoft.com/office/powerpoint/2010/main" val="2029810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953B9-8020-0BEA-8787-99539C0C7B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DCCE5D8-27FE-39D5-C095-D73790281A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8B293E5-FC96-A482-2EF2-53230522A6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99A3BEF-22C5-DBFB-9F9D-C223914B0549}"/>
              </a:ext>
            </a:extLst>
          </p:cNvPr>
          <p:cNvSpPr>
            <a:spLocks noGrp="1"/>
          </p:cNvSpPr>
          <p:nvPr>
            <p:ph type="dt" sz="half" idx="10"/>
          </p:nvPr>
        </p:nvSpPr>
        <p:spPr/>
        <p:txBody>
          <a:bodyPr/>
          <a:lstStyle/>
          <a:p>
            <a:fld id="{CE5A7F7F-66DC-4740-83D1-3CFD22140C85}" type="datetimeFigureOut">
              <a:rPr lang="en-GB" smtClean="0"/>
              <a:t>04/10/2024</a:t>
            </a:fld>
            <a:endParaRPr lang="en-GB"/>
          </a:p>
        </p:txBody>
      </p:sp>
      <p:sp>
        <p:nvSpPr>
          <p:cNvPr id="6" name="Footer Placeholder 5">
            <a:extLst>
              <a:ext uri="{FF2B5EF4-FFF2-40B4-BE49-F238E27FC236}">
                <a16:creationId xmlns:a16="http://schemas.microsoft.com/office/drawing/2014/main" id="{644A75C1-4715-3C95-CC31-C6E2BAE2CD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A12C1D-CC67-15FE-1677-0C05A748C0BC}"/>
              </a:ext>
            </a:extLst>
          </p:cNvPr>
          <p:cNvSpPr>
            <a:spLocks noGrp="1"/>
          </p:cNvSpPr>
          <p:nvPr>
            <p:ph type="sldNum" sz="quarter" idx="12"/>
          </p:nvPr>
        </p:nvSpPr>
        <p:spPr/>
        <p:txBody>
          <a:bodyPr/>
          <a:lstStyle/>
          <a:p>
            <a:fld id="{9BF3CA62-560E-4F0B-AA1A-C9D429D4E9D2}" type="slidenum">
              <a:rPr lang="en-GB" smtClean="0"/>
              <a:t>‹#›</a:t>
            </a:fld>
            <a:endParaRPr lang="en-GB"/>
          </a:p>
        </p:txBody>
      </p:sp>
    </p:spTree>
    <p:extLst>
      <p:ext uri="{BB962C8B-B14F-4D97-AF65-F5344CB8AC3E}">
        <p14:creationId xmlns:p14="http://schemas.microsoft.com/office/powerpoint/2010/main" val="3290801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3A221-C9F2-C05B-0309-B3519EDF836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07867B-5224-288B-9A6C-55E8C50F05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D93B52-9436-6082-2282-535C97645A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FC94FA7-EA85-B08D-B167-A2C7FD52B5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E3F400-CDDE-569D-1A86-1042A44331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2EAE5E5-0E94-9FC6-41B9-D4A785396E77}"/>
              </a:ext>
            </a:extLst>
          </p:cNvPr>
          <p:cNvSpPr>
            <a:spLocks noGrp="1"/>
          </p:cNvSpPr>
          <p:nvPr>
            <p:ph type="dt" sz="half" idx="10"/>
          </p:nvPr>
        </p:nvSpPr>
        <p:spPr/>
        <p:txBody>
          <a:bodyPr/>
          <a:lstStyle/>
          <a:p>
            <a:fld id="{CE5A7F7F-66DC-4740-83D1-3CFD22140C85}" type="datetimeFigureOut">
              <a:rPr lang="en-GB" smtClean="0"/>
              <a:t>04/10/2024</a:t>
            </a:fld>
            <a:endParaRPr lang="en-GB"/>
          </a:p>
        </p:txBody>
      </p:sp>
      <p:sp>
        <p:nvSpPr>
          <p:cNvPr id="8" name="Footer Placeholder 7">
            <a:extLst>
              <a:ext uri="{FF2B5EF4-FFF2-40B4-BE49-F238E27FC236}">
                <a16:creationId xmlns:a16="http://schemas.microsoft.com/office/drawing/2014/main" id="{2388958D-5D7C-076C-1C6B-174DE9D3C63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8C3E804-7033-B5AD-270F-12D1746A4724}"/>
              </a:ext>
            </a:extLst>
          </p:cNvPr>
          <p:cNvSpPr>
            <a:spLocks noGrp="1"/>
          </p:cNvSpPr>
          <p:nvPr>
            <p:ph type="sldNum" sz="quarter" idx="12"/>
          </p:nvPr>
        </p:nvSpPr>
        <p:spPr/>
        <p:txBody>
          <a:bodyPr/>
          <a:lstStyle/>
          <a:p>
            <a:fld id="{9BF3CA62-560E-4F0B-AA1A-C9D429D4E9D2}" type="slidenum">
              <a:rPr lang="en-GB" smtClean="0"/>
              <a:t>‹#›</a:t>
            </a:fld>
            <a:endParaRPr lang="en-GB"/>
          </a:p>
        </p:txBody>
      </p:sp>
    </p:spTree>
    <p:extLst>
      <p:ext uri="{BB962C8B-B14F-4D97-AF65-F5344CB8AC3E}">
        <p14:creationId xmlns:p14="http://schemas.microsoft.com/office/powerpoint/2010/main" val="1213561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0B37F-6A7A-1A5B-E7E7-E619FD65FAE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F11285-3269-0298-81D2-EBA4BEDA8875}"/>
              </a:ext>
            </a:extLst>
          </p:cNvPr>
          <p:cNvSpPr>
            <a:spLocks noGrp="1"/>
          </p:cNvSpPr>
          <p:nvPr>
            <p:ph type="dt" sz="half" idx="10"/>
          </p:nvPr>
        </p:nvSpPr>
        <p:spPr/>
        <p:txBody>
          <a:bodyPr/>
          <a:lstStyle/>
          <a:p>
            <a:fld id="{CE5A7F7F-66DC-4740-83D1-3CFD22140C85}" type="datetimeFigureOut">
              <a:rPr lang="en-GB" smtClean="0"/>
              <a:t>04/10/2024</a:t>
            </a:fld>
            <a:endParaRPr lang="en-GB"/>
          </a:p>
        </p:txBody>
      </p:sp>
      <p:sp>
        <p:nvSpPr>
          <p:cNvPr id="4" name="Footer Placeholder 3">
            <a:extLst>
              <a:ext uri="{FF2B5EF4-FFF2-40B4-BE49-F238E27FC236}">
                <a16:creationId xmlns:a16="http://schemas.microsoft.com/office/drawing/2014/main" id="{4307E835-0276-D9D8-19DB-785D551561B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931C79B-A85D-BB86-4827-C7ED892BCBDD}"/>
              </a:ext>
            </a:extLst>
          </p:cNvPr>
          <p:cNvSpPr>
            <a:spLocks noGrp="1"/>
          </p:cNvSpPr>
          <p:nvPr>
            <p:ph type="sldNum" sz="quarter" idx="12"/>
          </p:nvPr>
        </p:nvSpPr>
        <p:spPr/>
        <p:txBody>
          <a:bodyPr/>
          <a:lstStyle/>
          <a:p>
            <a:fld id="{9BF3CA62-560E-4F0B-AA1A-C9D429D4E9D2}" type="slidenum">
              <a:rPr lang="en-GB" smtClean="0"/>
              <a:t>‹#›</a:t>
            </a:fld>
            <a:endParaRPr lang="en-GB"/>
          </a:p>
        </p:txBody>
      </p:sp>
    </p:spTree>
    <p:extLst>
      <p:ext uri="{BB962C8B-B14F-4D97-AF65-F5344CB8AC3E}">
        <p14:creationId xmlns:p14="http://schemas.microsoft.com/office/powerpoint/2010/main" val="2036066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525D66-5257-A8E6-E311-1A91CE3C9774}"/>
              </a:ext>
            </a:extLst>
          </p:cNvPr>
          <p:cNvSpPr>
            <a:spLocks noGrp="1"/>
          </p:cNvSpPr>
          <p:nvPr>
            <p:ph type="dt" sz="half" idx="10"/>
          </p:nvPr>
        </p:nvSpPr>
        <p:spPr/>
        <p:txBody>
          <a:bodyPr/>
          <a:lstStyle/>
          <a:p>
            <a:fld id="{CE5A7F7F-66DC-4740-83D1-3CFD22140C85}" type="datetimeFigureOut">
              <a:rPr lang="en-GB" smtClean="0"/>
              <a:t>04/10/2024</a:t>
            </a:fld>
            <a:endParaRPr lang="en-GB"/>
          </a:p>
        </p:txBody>
      </p:sp>
      <p:sp>
        <p:nvSpPr>
          <p:cNvPr id="3" name="Footer Placeholder 2">
            <a:extLst>
              <a:ext uri="{FF2B5EF4-FFF2-40B4-BE49-F238E27FC236}">
                <a16:creationId xmlns:a16="http://schemas.microsoft.com/office/drawing/2014/main" id="{A6FA9082-94FB-3887-6936-5F50F6F382D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D21317F-205B-B529-53FF-B0306D745291}"/>
              </a:ext>
            </a:extLst>
          </p:cNvPr>
          <p:cNvSpPr>
            <a:spLocks noGrp="1"/>
          </p:cNvSpPr>
          <p:nvPr>
            <p:ph type="sldNum" sz="quarter" idx="12"/>
          </p:nvPr>
        </p:nvSpPr>
        <p:spPr/>
        <p:txBody>
          <a:bodyPr/>
          <a:lstStyle/>
          <a:p>
            <a:fld id="{9BF3CA62-560E-4F0B-AA1A-C9D429D4E9D2}" type="slidenum">
              <a:rPr lang="en-GB" smtClean="0"/>
              <a:t>‹#›</a:t>
            </a:fld>
            <a:endParaRPr lang="en-GB"/>
          </a:p>
        </p:txBody>
      </p:sp>
    </p:spTree>
    <p:extLst>
      <p:ext uri="{BB962C8B-B14F-4D97-AF65-F5344CB8AC3E}">
        <p14:creationId xmlns:p14="http://schemas.microsoft.com/office/powerpoint/2010/main" val="3334101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2994F-653C-2CE8-F805-020E66276D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A5D4362-F38D-BCF3-721F-2FB855E802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84F5CF0-2F37-6747-6655-4659131BD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40B55A-1D12-E6B0-9F88-96836B4AFD49}"/>
              </a:ext>
            </a:extLst>
          </p:cNvPr>
          <p:cNvSpPr>
            <a:spLocks noGrp="1"/>
          </p:cNvSpPr>
          <p:nvPr>
            <p:ph type="dt" sz="half" idx="10"/>
          </p:nvPr>
        </p:nvSpPr>
        <p:spPr/>
        <p:txBody>
          <a:bodyPr/>
          <a:lstStyle/>
          <a:p>
            <a:fld id="{CE5A7F7F-66DC-4740-83D1-3CFD22140C85}" type="datetimeFigureOut">
              <a:rPr lang="en-GB" smtClean="0"/>
              <a:t>04/10/2024</a:t>
            </a:fld>
            <a:endParaRPr lang="en-GB"/>
          </a:p>
        </p:txBody>
      </p:sp>
      <p:sp>
        <p:nvSpPr>
          <p:cNvPr id="6" name="Footer Placeholder 5">
            <a:extLst>
              <a:ext uri="{FF2B5EF4-FFF2-40B4-BE49-F238E27FC236}">
                <a16:creationId xmlns:a16="http://schemas.microsoft.com/office/drawing/2014/main" id="{F4E21980-551D-749D-B88E-2C7919DAB2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4F0CEB-70D2-16A3-7C36-AFF733FEFF29}"/>
              </a:ext>
            </a:extLst>
          </p:cNvPr>
          <p:cNvSpPr>
            <a:spLocks noGrp="1"/>
          </p:cNvSpPr>
          <p:nvPr>
            <p:ph type="sldNum" sz="quarter" idx="12"/>
          </p:nvPr>
        </p:nvSpPr>
        <p:spPr/>
        <p:txBody>
          <a:bodyPr/>
          <a:lstStyle/>
          <a:p>
            <a:fld id="{9BF3CA62-560E-4F0B-AA1A-C9D429D4E9D2}" type="slidenum">
              <a:rPr lang="en-GB" smtClean="0"/>
              <a:t>‹#›</a:t>
            </a:fld>
            <a:endParaRPr lang="en-GB"/>
          </a:p>
        </p:txBody>
      </p:sp>
    </p:spTree>
    <p:extLst>
      <p:ext uri="{BB962C8B-B14F-4D97-AF65-F5344CB8AC3E}">
        <p14:creationId xmlns:p14="http://schemas.microsoft.com/office/powerpoint/2010/main" val="3578834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2D5E5-05CF-F7EC-81E1-2BCF52347D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DC02939-6FD2-A593-ABBF-7464428218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D6EDD84-6DA8-C7AD-E448-7171F1A6D6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9E2E52-2674-572E-2D21-3D93012CE639}"/>
              </a:ext>
            </a:extLst>
          </p:cNvPr>
          <p:cNvSpPr>
            <a:spLocks noGrp="1"/>
          </p:cNvSpPr>
          <p:nvPr>
            <p:ph type="dt" sz="half" idx="10"/>
          </p:nvPr>
        </p:nvSpPr>
        <p:spPr/>
        <p:txBody>
          <a:bodyPr/>
          <a:lstStyle/>
          <a:p>
            <a:fld id="{CE5A7F7F-66DC-4740-83D1-3CFD22140C85}" type="datetimeFigureOut">
              <a:rPr lang="en-GB" smtClean="0"/>
              <a:t>04/10/2024</a:t>
            </a:fld>
            <a:endParaRPr lang="en-GB"/>
          </a:p>
        </p:txBody>
      </p:sp>
      <p:sp>
        <p:nvSpPr>
          <p:cNvPr id="6" name="Footer Placeholder 5">
            <a:extLst>
              <a:ext uri="{FF2B5EF4-FFF2-40B4-BE49-F238E27FC236}">
                <a16:creationId xmlns:a16="http://schemas.microsoft.com/office/drawing/2014/main" id="{86202886-18EC-A8F8-B162-5E76ECA8C9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FB9A9C-F22F-6F59-9676-2D18456B1DE3}"/>
              </a:ext>
            </a:extLst>
          </p:cNvPr>
          <p:cNvSpPr>
            <a:spLocks noGrp="1"/>
          </p:cNvSpPr>
          <p:nvPr>
            <p:ph type="sldNum" sz="quarter" idx="12"/>
          </p:nvPr>
        </p:nvSpPr>
        <p:spPr/>
        <p:txBody>
          <a:bodyPr/>
          <a:lstStyle/>
          <a:p>
            <a:fld id="{9BF3CA62-560E-4F0B-AA1A-C9D429D4E9D2}" type="slidenum">
              <a:rPr lang="en-GB" smtClean="0"/>
              <a:t>‹#›</a:t>
            </a:fld>
            <a:endParaRPr lang="en-GB"/>
          </a:p>
        </p:txBody>
      </p:sp>
    </p:spTree>
    <p:extLst>
      <p:ext uri="{BB962C8B-B14F-4D97-AF65-F5344CB8AC3E}">
        <p14:creationId xmlns:p14="http://schemas.microsoft.com/office/powerpoint/2010/main" val="3989122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0000">
              <a:schemeClr val="bg1"/>
            </a:gs>
            <a:gs pos="74000">
              <a:srgbClr val="7ACCC8">
                <a:alpha val="25000"/>
                <a:lumMod val="95000"/>
                <a:lumOff val="5000"/>
              </a:srgbClr>
            </a:gs>
            <a:gs pos="83000">
              <a:srgbClr val="7ACCC8">
                <a:alpha val="50000"/>
              </a:srgbClr>
            </a:gs>
            <a:gs pos="100000">
              <a:srgbClr val="7ACCC8"/>
            </a:gs>
          </a:gsLst>
          <a:lin ang="27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1ED0A2-7326-DAF4-3021-DAF4B383E0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505B8A-80E1-4FFC-B099-17FF14F59A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48CE1D-4527-8002-C837-0E4F633A5A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5A7F7F-66DC-4740-83D1-3CFD22140C85}" type="datetimeFigureOut">
              <a:rPr lang="en-GB" smtClean="0"/>
              <a:t>04/10/2024</a:t>
            </a:fld>
            <a:endParaRPr lang="en-GB"/>
          </a:p>
        </p:txBody>
      </p:sp>
      <p:sp>
        <p:nvSpPr>
          <p:cNvPr id="5" name="Footer Placeholder 4">
            <a:extLst>
              <a:ext uri="{FF2B5EF4-FFF2-40B4-BE49-F238E27FC236}">
                <a16:creationId xmlns:a16="http://schemas.microsoft.com/office/drawing/2014/main" id="{C81E9E93-34DB-95C9-3DBB-5B36EBEA72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F6C3E8F-42E3-B3CE-A701-C985CE54D4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BF3CA62-560E-4F0B-AA1A-C9D429D4E9D2}" type="slidenum">
              <a:rPr lang="en-GB" smtClean="0"/>
              <a:t>‹#›</a:t>
            </a:fld>
            <a:endParaRPr lang="en-GB"/>
          </a:p>
        </p:txBody>
      </p:sp>
    </p:spTree>
    <p:extLst>
      <p:ext uri="{BB962C8B-B14F-4D97-AF65-F5344CB8AC3E}">
        <p14:creationId xmlns:p14="http://schemas.microsoft.com/office/powerpoint/2010/main" val="2711642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0000">
              <a:schemeClr val="bg1"/>
            </a:gs>
            <a:gs pos="74000">
              <a:srgbClr val="7ACCC8">
                <a:alpha val="25000"/>
                <a:lumMod val="95000"/>
                <a:lumOff val="5000"/>
              </a:srgbClr>
            </a:gs>
            <a:gs pos="83000">
              <a:srgbClr val="7ACCC8">
                <a:alpha val="50000"/>
              </a:srgbClr>
            </a:gs>
            <a:gs pos="100000">
              <a:srgbClr val="7ACCC8"/>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10/4/2024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168188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blue mountains with white background&#10;&#10;Description automatically generated">
            <a:extLst>
              <a:ext uri="{FF2B5EF4-FFF2-40B4-BE49-F238E27FC236}">
                <a16:creationId xmlns:a16="http://schemas.microsoft.com/office/drawing/2014/main" id="{AF4E9641-72EA-9E67-525E-41CBB8A4B0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2044" cy="6858000"/>
          </a:xfrm>
          <a:prstGeom prst="rect">
            <a:avLst/>
          </a:prstGeom>
        </p:spPr>
      </p:pic>
      <p:sp>
        <p:nvSpPr>
          <p:cNvPr id="3" name="Subtitle 2">
            <a:extLst>
              <a:ext uri="{FF2B5EF4-FFF2-40B4-BE49-F238E27FC236}">
                <a16:creationId xmlns:a16="http://schemas.microsoft.com/office/drawing/2014/main" id="{7538A618-AD4E-E1C7-F5A3-7BE0BE8C0F25}"/>
              </a:ext>
            </a:extLst>
          </p:cNvPr>
          <p:cNvSpPr>
            <a:spLocks noGrp="1"/>
          </p:cNvSpPr>
          <p:nvPr>
            <p:ph type="subTitle" idx="1"/>
          </p:nvPr>
        </p:nvSpPr>
        <p:spPr>
          <a:xfrm>
            <a:off x="1524000" y="3511629"/>
            <a:ext cx="9144000" cy="1655762"/>
          </a:xfrm>
        </p:spPr>
        <p:txBody>
          <a:bodyPr>
            <a:normAutofit/>
          </a:bodyPr>
          <a:lstStyle/>
          <a:p>
            <a:r>
              <a:rPr lang="en-GB" sz="3200" dirty="0">
                <a:latin typeface="PT Sans" panose="020B0503020203020204" pitchFamily="34" charset="0"/>
              </a:rPr>
              <a:t>‘Earth Science Everywhere’</a:t>
            </a:r>
          </a:p>
          <a:p>
            <a:r>
              <a:rPr lang="en-GB" sz="3200" dirty="0">
                <a:latin typeface="PT Sans" panose="020B0503020203020204" pitchFamily="34" charset="0"/>
              </a:rPr>
              <a:t>13 – 19 October 2024</a:t>
            </a:r>
          </a:p>
        </p:txBody>
      </p:sp>
      <p:pic>
        <p:nvPicPr>
          <p:cNvPr id="6" name="Picture 5" descr="A black and white logo&#10;&#10;Description automatically generated">
            <a:extLst>
              <a:ext uri="{FF2B5EF4-FFF2-40B4-BE49-F238E27FC236}">
                <a16:creationId xmlns:a16="http://schemas.microsoft.com/office/drawing/2014/main" id="{6A66D409-4495-F817-CCE3-556D172D3A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4" y="0"/>
            <a:ext cx="3027912" cy="1694766"/>
          </a:xfrm>
          <a:prstGeom prst="rect">
            <a:avLst/>
          </a:prstGeom>
        </p:spPr>
      </p:pic>
      <p:pic>
        <p:nvPicPr>
          <p:cNvPr id="4" name="Picture 3">
            <a:extLst>
              <a:ext uri="{FF2B5EF4-FFF2-40B4-BE49-F238E27FC236}">
                <a16:creationId xmlns:a16="http://schemas.microsoft.com/office/drawing/2014/main" id="{91B4E75A-272A-1DAB-0294-246EF5DB911E}"/>
              </a:ext>
            </a:extLst>
          </p:cNvPr>
          <p:cNvPicPr>
            <a:picLocks noChangeAspect="1"/>
          </p:cNvPicPr>
          <p:nvPr/>
        </p:nvPicPr>
        <p:blipFill>
          <a:blip r:embed="rId5"/>
          <a:stretch>
            <a:fillRect/>
          </a:stretch>
        </p:blipFill>
        <p:spPr>
          <a:xfrm>
            <a:off x="10422462" y="82296"/>
            <a:ext cx="1687692" cy="1530174"/>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DA30855F-B1B7-1357-607A-881C0E8D65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3911" y="1063943"/>
            <a:ext cx="9144089" cy="3078510"/>
          </a:xfrm>
          <a:prstGeom prst="rect">
            <a:avLst/>
          </a:prstGeom>
        </p:spPr>
      </p:pic>
    </p:spTree>
    <p:extLst>
      <p:ext uri="{BB962C8B-B14F-4D97-AF65-F5344CB8AC3E}">
        <p14:creationId xmlns:p14="http://schemas.microsoft.com/office/powerpoint/2010/main" val="1144219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blue and white background&#10;&#10;Description automatically generated">
            <a:extLst>
              <a:ext uri="{FF2B5EF4-FFF2-40B4-BE49-F238E27FC236}">
                <a16:creationId xmlns:a16="http://schemas.microsoft.com/office/drawing/2014/main" id="{7C386E0D-92B8-54FF-A552-5315367CAF45}"/>
              </a:ext>
            </a:extLst>
          </p:cNvPr>
          <p:cNvPicPr>
            <a:picLocks noChangeAspect="1"/>
          </p:cNvPicPr>
          <p:nvPr/>
        </p:nvPicPr>
        <p:blipFill>
          <a:blip r:embed="rId3">
            <a:extLst>
              <a:ext uri="{28A0092B-C50C-407E-A947-70E740481C1C}">
                <a14:useLocalDpi xmlns:a14="http://schemas.microsoft.com/office/drawing/2010/main" val="0"/>
              </a:ext>
            </a:extLst>
          </a:blip>
          <a:srcRect l="16863" t="16863"/>
          <a:stretch/>
        </p:blipFill>
        <p:spPr>
          <a:xfrm rot="10800000">
            <a:off x="0" y="-2"/>
            <a:ext cx="12192000" cy="6858002"/>
          </a:xfrm>
          <a:prstGeom prst="rect">
            <a:avLst/>
          </a:prstGeom>
        </p:spPr>
      </p:pic>
      <p:sp>
        <p:nvSpPr>
          <p:cNvPr id="3" name="Content Placeholder 2">
            <a:extLst>
              <a:ext uri="{FF2B5EF4-FFF2-40B4-BE49-F238E27FC236}">
                <a16:creationId xmlns:a16="http://schemas.microsoft.com/office/drawing/2014/main" id="{3F4DB3BA-2375-9824-BE79-D3A75C6844C0}"/>
              </a:ext>
            </a:extLst>
          </p:cNvPr>
          <p:cNvSpPr>
            <a:spLocks noGrp="1"/>
          </p:cNvSpPr>
          <p:nvPr>
            <p:ph idx="1"/>
          </p:nvPr>
        </p:nvSpPr>
        <p:spPr>
          <a:xfrm>
            <a:off x="838200" y="2388456"/>
            <a:ext cx="5257800" cy="3833440"/>
          </a:xfrm>
        </p:spPr>
        <p:txBody>
          <a:bodyPr>
            <a:normAutofit/>
          </a:bodyPr>
          <a:lstStyle/>
          <a:p>
            <a:pPr marL="0" indent="0">
              <a:buNone/>
            </a:pPr>
            <a:r>
              <a:rPr lang="en-GB" sz="3600" dirty="0">
                <a:latin typeface="PT Sans" panose="020B0503020203020204" pitchFamily="34" charset="0"/>
              </a:rPr>
              <a:t>Earth Science Week celebrates earth science! </a:t>
            </a:r>
          </a:p>
          <a:p>
            <a:pPr marL="0" indent="0">
              <a:buNone/>
            </a:pPr>
            <a:endParaRPr lang="en-GB" sz="3600" dirty="0">
              <a:latin typeface="PT Sans" panose="020B0503020203020204" pitchFamily="34" charset="0"/>
            </a:endParaRPr>
          </a:p>
          <a:p>
            <a:pPr marL="0" indent="0">
              <a:buNone/>
            </a:pPr>
            <a:r>
              <a:rPr lang="en-GB" sz="3600" dirty="0">
                <a:latin typeface="PT Sans" panose="020B0503020203020204" pitchFamily="34" charset="0"/>
              </a:rPr>
              <a:t>It is the chance for everyone to discover and learn about the earth sciences. </a:t>
            </a:r>
            <a:endParaRPr lang="en-GB" sz="3200" dirty="0">
              <a:latin typeface="PT Sans" panose="020B0503020203020204" pitchFamily="34" charset="0"/>
            </a:endParaRPr>
          </a:p>
          <a:p>
            <a:pPr marL="0" indent="0">
              <a:buNone/>
            </a:pPr>
            <a:endParaRPr lang="en-GB" sz="3200" dirty="0">
              <a:latin typeface="PT Sans" panose="020B0503020203020204" pitchFamily="34" charset="0"/>
            </a:endParaRPr>
          </a:p>
          <a:p>
            <a:endParaRPr lang="en-GB" sz="3200" dirty="0">
              <a:latin typeface="PT Sans" panose="020B0503020203020204" pitchFamily="34" charset="0"/>
            </a:endParaRPr>
          </a:p>
          <a:p>
            <a:pPr marL="0" indent="0">
              <a:buNone/>
            </a:pPr>
            <a:endParaRPr lang="en-GB" sz="3200" dirty="0">
              <a:latin typeface="PT Sans" panose="020B0503020203020204" pitchFamily="34" charset="0"/>
            </a:endParaRPr>
          </a:p>
        </p:txBody>
      </p:sp>
      <p:pic>
        <p:nvPicPr>
          <p:cNvPr id="4" name="Picture 3">
            <a:extLst>
              <a:ext uri="{FF2B5EF4-FFF2-40B4-BE49-F238E27FC236}">
                <a16:creationId xmlns:a16="http://schemas.microsoft.com/office/drawing/2014/main" id="{33B6C1EE-38B3-8602-0A85-621FC75AD162}"/>
              </a:ext>
            </a:extLst>
          </p:cNvPr>
          <p:cNvPicPr>
            <a:picLocks noChangeAspect="1"/>
          </p:cNvPicPr>
          <p:nvPr/>
        </p:nvPicPr>
        <p:blipFill>
          <a:blip r:embed="rId4"/>
          <a:stretch>
            <a:fillRect/>
          </a:stretch>
        </p:blipFill>
        <p:spPr>
          <a:xfrm>
            <a:off x="7793947" y="2055812"/>
            <a:ext cx="3373406" cy="3058552"/>
          </a:xfrm>
          <a:prstGeom prst="rect">
            <a:avLst/>
          </a:prstGeom>
        </p:spPr>
      </p:pic>
      <p:pic>
        <p:nvPicPr>
          <p:cNvPr id="5" name="Picture 4">
            <a:extLst>
              <a:ext uri="{FF2B5EF4-FFF2-40B4-BE49-F238E27FC236}">
                <a16:creationId xmlns:a16="http://schemas.microsoft.com/office/drawing/2014/main" id="{7332C94C-ABDE-7C2B-2EE8-B547C00AAE27}"/>
              </a:ext>
            </a:extLst>
          </p:cNvPr>
          <p:cNvPicPr>
            <a:picLocks noChangeAspect="1"/>
          </p:cNvPicPr>
          <p:nvPr/>
        </p:nvPicPr>
        <p:blipFill>
          <a:blip r:embed="rId5"/>
          <a:srcRect t="44218" b="43475"/>
          <a:stretch/>
        </p:blipFill>
        <p:spPr>
          <a:xfrm>
            <a:off x="0" y="1357385"/>
            <a:ext cx="6631709" cy="400771"/>
          </a:xfrm>
          <a:prstGeom prst="rect">
            <a:avLst/>
          </a:prstGeom>
        </p:spPr>
      </p:pic>
      <p:sp>
        <p:nvSpPr>
          <p:cNvPr id="6" name="Rectangle 1">
            <a:extLst>
              <a:ext uri="{FF2B5EF4-FFF2-40B4-BE49-F238E27FC236}">
                <a16:creationId xmlns:a16="http://schemas.microsoft.com/office/drawing/2014/main" id="{F60B4D2C-502C-498A-512A-E073CB48054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BD5D0C96-4C3E-62C0-6FFA-916BB3D542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434" y="355588"/>
            <a:ext cx="10837131" cy="1446429"/>
          </a:xfrm>
          <a:prstGeom prst="rect">
            <a:avLst/>
          </a:prstGeom>
        </p:spPr>
      </p:pic>
    </p:spTree>
    <p:extLst>
      <p:ext uri="{BB962C8B-B14F-4D97-AF65-F5344CB8AC3E}">
        <p14:creationId xmlns:p14="http://schemas.microsoft.com/office/powerpoint/2010/main" val="819516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lage of different types of nature&#10;&#10;Description automatically generated">
            <a:extLst>
              <a:ext uri="{FF2B5EF4-FFF2-40B4-BE49-F238E27FC236}">
                <a16:creationId xmlns:a16="http://schemas.microsoft.com/office/drawing/2014/main" id="{ED636D18-F206-0AD0-66FC-CFDD8A8D48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42169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B33826E-A1F5-07EA-31F1-24F2063BC872}"/>
              </a:ext>
            </a:extLst>
          </p:cNvPr>
          <p:cNvSpPr txBox="1"/>
          <p:nvPr/>
        </p:nvSpPr>
        <p:spPr>
          <a:xfrm>
            <a:off x="838200" y="1830170"/>
            <a:ext cx="10515600" cy="981615"/>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kumimoji="0" lang="en-GB" sz="3200" b="0" i="0" u="none" strike="noStrike" kern="1200" cap="none" spc="0" normalizeH="0" baseline="0" noProof="0" dirty="0">
                <a:ln>
                  <a:noFill/>
                </a:ln>
                <a:solidFill>
                  <a:prstClr val="black"/>
                </a:solidFill>
                <a:effectLst/>
                <a:uLnTx/>
                <a:uFillTx/>
                <a:latin typeface="PT Sans" panose="020B0503020203020204" pitchFamily="34" charset="0"/>
              </a:rPr>
              <a:t>Lots of different things! An earth scientist will be interested in studying the Earth in </a:t>
            </a:r>
            <a:r>
              <a:rPr lang="en-GB" sz="3200" dirty="0">
                <a:solidFill>
                  <a:prstClr val="black"/>
                </a:solidFill>
                <a:latin typeface="PT Sans" panose="020B0503020203020204" pitchFamily="34" charset="0"/>
              </a:rPr>
              <a:t>different </a:t>
            </a:r>
            <a:r>
              <a:rPr kumimoji="0" lang="en-GB" sz="3200" b="0" i="0" u="none" strike="noStrike" kern="1200" cap="none" spc="0" normalizeH="0" baseline="0" noProof="0" dirty="0">
                <a:ln>
                  <a:noFill/>
                </a:ln>
                <a:solidFill>
                  <a:prstClr val="black"/>
                </a:solidFill>
                <a:effectLst/>
                <a:uLnTx/>
                <a:uFillTx/>
                <a:latin typeface="PT Sans" panose="020B0503020203020204" pitchFamily="34" charset="0"/>
              </a:rPr>
              <a:t>ways:</a:t>
            </a:r>
          </a:p>
        </p:txBody>
      </p:sp>
      <p:pic>
        <p:nvPicPr>
          <p:cNvPr id="17" name="Picture 16">
            <a:extLst>
              <a:ext uri="{FF2B5EF4-FFF2-40B4-BE49-F238E27FC236}">
                <a16:creationId xmlns:a16="http://schemas.microsoft.com/office/drawing/2014/main" id="{43AE68A2-9BD1-49AE-0957-E33FC1D63376}"/>
              </a:ext>
            </a:extLst>
          </p:cNvPr>
          <p:cNvPicPr>
            <a:picLocks noChangeAspect="1"/>
          </p:cNvPicPr>
          <p:nvPr/>
        </p:nvPicPr>
        <p:blipFill>
          <a:blip r:embed="rId3"/>
          <a:stretch>
            <a:fillRect/>
          </a:stretch>
        </p:blipFill>
        <p:spPr>
          <a:xfrm>
            <a:off x="10601965" y="119999"/>
            <a:ext cx="1462019" cy="1325563"/>
          </a:xfrm>
          <a:prstGeom prst="rect">
            <a:avLst/>
          </a:prstGeom>
        </p:spPr>
      </p:pic>
      <p:pic>
        <p:nvPicPr>
          <p:cNvPr id="15" name="Picture 14">
            <a:extLst>
              <a:ext uri="{FF2B5EF4-FFF2-40B4-BE49-F238E27FC236}">
                <a16:creationId xmlns:a16="http://schemas.microsoft.com/office/drawing/2014/main" id="{7494E1D0-B9CB-467B-D280-B155D0EC7BCD}"/>
              </a:ext>
            </a:extLst>
          </p:cNvPr>
          <p:cNvPicPr>
            <a:picLocks noChangeAspect="1"/>
          </p:cNvPicPr>
          <p:nvPr/>
        </p:nvPicPr>
        <p:blipFill>
          <a:blip r:embed="rId4"/>
          <a:srcRect t="44218" b="43475"/>
          <a:stretch/>
        </p:blipFill>
        <p:spPr>
          <a:xfrm>
            <a:off x="0" y="1357385"/>
            <a:ext cx="7927848" cy="400771"/>
          </a:xfrm>
          <a:prstGeom prst="rect">
            <a:avLst/>
          </a:prstGeom>
        </p:spPr>
      </p:pic>
      <p:pic>
        <p:nvPicPr>
          <p:cNvPr id="19" name="Picture 18" descr="A black background with a black square&#10;&#10;Description automatically generated with medium confidence">
            <a:extLst>
              <a:ext uri="{FF2B5EF4-FFF2-40B4-BE49-F238E27FC236}">
                <a16:creationId xmlns:a16="http://schemas.microsoft.com/office/drawing/2014/main" id="{D0A73F57-2789-D0B7-259F-C7F75E0225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842" y="397167"/>
            <a:ext cx="10762315" cy="1324507"/>
          </a:xfrm>
          <a:prstGeom prst="rect">
            <a:avLst/>
          </a:prstGeom>
        </p:spPr>
      </p:pic>
      <p:pic>
        <p:nvPicPr>
          <p:cNvPr id="21" name="Picture 20" descr="A green square with white text&#10;&#10;Description automatically generated">
            <a:extLst>
              <a:ext uri="{FF2B5EF4-FFF2-40B4-BE49-F238E27FC236}">
                <a16:creationId xmlns:a16="http://schemas.microsoft.com/office/drawing/2014/main" id="{81BF6ABF-7191-4B66-3442-1060CB7F3A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24700" y="2920281"/>
            <a:ext cx="2776478" cy="2806958"/>
          </a:xfrm>
          <a:prstGeom prst="rect">
            <a:avLst/>
          </a:prstGeom>
        </p:spPr>
      </p:pic>
      <p:pic>
        <p:nvPicPr>
          <p:cNvPr id="23" name="Picture 22" descr="A blue square with white text&#10;&#10;Description automatically generated">
            <a:extLst>
              <a:ext uri="{FF2B5EF4-FFF2-40B4-BE49-F238E27FC236}">
                <a16:creationId xmlns:a16="http://schemas.microsoft.com/office/drawing/2014/main" id="{34AD0799-92DA-8ED0-0581-278341CD23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7021" y="3696366"/>
            <a:ext cx="2596367" cy="2806958"/>
          </a:xfrm>
          <a:prstGeom prst="rect">
            <a:avLst/>
          </a:prstGeom>
        </p:spPr>
      </p:pic>
      <p:pic>
        <p:nvPicPr>
          <p:cNvPr id="25" name="Picture 24" descr="A blue square with white text&#10;&#10;Description automatically generated">
            <a:extLst>
              <a:ext uri="{FF2B5EF4-FFF2-40B4-BE49-F238E27FC236}">
                <a16:creationId xmlns:a16="http://schemas.microsoft.com/office/drawing/2014/main" id="{2227ECAB-FF81-988F-6F17-184DFBA89A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62977" y="3696366"/>
            <a:ext cx="2848522" cy="2806958"/>
          </a:xfrm>
          <a:prstGeom prst="rect">
            <a:avLst/>
          </a:prstGeom>
        </p:spPr>
      </p:pic>
      <p:pic>
        <p:nvPicPr>
          <p:cNvPr id="27" name="Picture 26" descr="An orange square with white text&#10;&#10;Description automatically generated">
            <a:extLst>
              <a:ext uri="{FF2B5EF4-FFF2-40B4-BE49-F238E27FC236}">
                <a16:creationId xmlns:a16="http://schemas.microsoft.com/office/drawing/2014/main" id="{CE46CC9F-C6A1-96A7-7A35-6523CDE3E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43417" y="2920281"/>
            <a:ext cx="2920567" cy="28069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CD1E56-C8C1-8E56-38BD-97753A4AF241}"/>
              </a:ext>
            </a:extLst>
          </p:cNvPr>
          <p:cNvSpPr>
            <a:spLocks noGrp="1"/>
          </p:cNvSpPr>
          <p:nvPr>
            <p:ph idx="1"/>
          </p:nvPr>
        </p:nvSpPr>
        <p:spPr>
          <a:xfrm>
            <a:off x="838200" y="1825625"/>
            <a:ext cx="8874760" cy="4667250"/>
          </a:xfrm>
        </p:spPr>
        <p:txBody>
          <a:bodyPr vert="horz" lIns="91440" tIns="45720" rIns="91440" bIns="45720" rtlCol="0" anchor="t">
            <a:normAutofit/>
          </a:bodyPr>
          <a:lstStyle/>
          <a:p>
            <a:pPr marL="0" indent="0">
              <a:buNone/>
            </a:pPr>
            <a:r>
              <a:rPr lang="en-GB" dirty="0">
                <a:latin typeface="PT Sans" panose="020B0503020203020204" pitchFamily="34" charset="0"/>
              </a:rPr>
              <a:t>Volcanologists study volcanoes all over the world! </a:t>
            </a:r>
          </a:p>
          <a:p>
            <a:pPr marL="0" indent="0">
              <a:buNone/>
            </a:pPr>
            <a:endParaRPr lang="en-GB" dirty="0">
              <a:latin typeface="PT Sans" panose="020B0503020203020204" pitchFamily="34" charset="0"/>
            </a:endParaRPr>
          </a:p>
          <a:p>
            <a:pPr marL="0" indent="0">
              <a:buNone/>
            </a:pPr>
            <a:r>
              <a:rPr lang="en-GB" dirty="0">
                <a:latin typeface="PT Sans"/>
              </a:rPr>
              <a:t>They monitor volcanoes to work out when they will erupt by looking for early warning signs. For example, the ground swelling, releasing gases or steam, and feeling earthquakes.</a:t>
            </a:r>
          </a:p>
          <a:p>
            <a:pPr marL="0" indent="0">
              <a:buNone/>
            </a:pPr>
            <a:endParaRPr lang="en-GB" dirty="0">
              <a:latin typeface="PT Sans" panose="020B0503020203020204" pitchFamily="34" charset="0"/>
            </a:endParaRPr>
          </a:p>
          <a:p>
            <a:pPr marL="0" indent="0">
              <a:buNone/>
            </a:pPr>
            <a:r>
              <a:rPr lang="en-GB" dirty="0">
                <a:latin typeface="PT Sans" panose="020B0503020203020204" pitchFamily="34" charset="0"/>
              </a:rPr>
              <a:t>Volcanologists help protect people from hazards </a:t>
            </a:r>
          </a:p>
          <a:p>
            <a:pPr marL="0" indent="0">
              <a:spcBef>
                <a:spcPts val="0"/>
              </a:spcBef>
              <a:buNone/>
            </a:pPr>
            <a:r>
              <a:rPr lang="en-GB" dirty="0">
                <a:latin typeface="PT Sans" panose="020B0503020203020204" pitchFamily="34" charset="0"/>
              </a:rPr>
              <a:t>such as lava and ash, by forecasting eruptions </a:t>
            </a:r>
          </a:p>
          <a:p>
            <a:pPr marL="0" indent="0">
              <a:spcBef>
                <a:spcPts val="0"/>
              </a:spcBef>
              <a:buNone/>
            </a:pPr>
            <a:r>
              <a:rPr lang="en-GB" dirty="0">
                <a:latin typeface="PT Sans" panose="020B0503020203020204" pitchFamily="34" charset="0"/>
              </a:rPr>
              <a:t>and how big they might be.</a:t>
            </a:r>
          </a:p>
          <a:p>
            <a:pPr marL="0" indent="0">
              <a:buNone/>
            </a:pPr>
            <a:endParaRPr lang="en-GB" dirty="0">
              <a:latin typeface="PT Sans" panose="020B0503020203020204" pitchFamily="34" charset="0"/>
            </a:endParaRPr>
          </a:p>
          <a:p>
            <a:pPr marL="0" indent="0">
              <a:buNone/>
            </a:pPr>
            <a:endParaRPr lang="en-GB" dirty="0">
              <a:latin typeface="PT Sans" panose="020B0503020203020204" pitchFamily="34" charset="0"/>
            </a:endParaRPr>
          </a:p>
          <a:p>
            <a:pPr marL="0" indent="0">
              <a:buNone/>
            </a:pPr>
            <a:endParaRPr lang="en-GB" dirty="0">
              <a:latin typeface="PT Sans" panose="020B0503020203020204" pitchFamily="34" charset="0"/>
            </a:endParaRPr>
          </a:p>
        </p:txBody>
      </p:sp>
      <p:pic>
        <p:nvPicPr>
          <p:cNvPr id="5" name="Picture 4">
            <a:extLst>
              <a:ext uri="{FF2B5EF4-FFF2-40B4-BE49-F238E27FC236}">
                <a16:creationId xmlns:a16="http://schemas.microsoft.com/office/drawing/2014/main" id="{5682A96B-56A5-B362-1B00-1D9D5C87A795}"/>
              </a:ext>
            </a:extLst>
          </p:cNvPr>
          <p:cNvPicPr>
            <a:picLocks noChangeAspect="1"/>
          </p:cNvPicPr>
          <p:nvPr/>
        </p:nvPicPr>
        <p:blipFill rotWithShape="1">
          <a:blip r:embed="rId3"/>
          <a:srcRect r="36382" b="6246"/>
          <a:stretch/>
        </p:blipFill>
        <p:spPr>
          <a:xfrm>
            <a:off x="7232904" y="1280160"/>
            <a:ext cx="4959096" cy="5577839"/>
          </a:xfrm>
          <a:prstGeom prst="rect">
            <a:avLst/>
          </a:prstGeom>
        </p:spPr>
      </p:pic>
      <p:pic>
        <p:nvPicPr>
          <p:cNvPr id="7" name="Picture 6">
            <a:extLst>
              <a:ext uri="{FF2B5EF4-FFF2-40B4-BE49-F238E27FC236}">
                <a16:creationId xmlns:a16="http://schemas.microsoft.com/office/drawing/2014/main" id="{9ADD1A19-635F-2C92-059B-ED5F3D9DD586}"/>
              </a:ext>
            </a:extLst>
          </p:cNvPr>
          <p:cNvPicPr>
            <a:picLocks noChangeAspect="1"/>
          </p:cNvPicPr>
          <p:nvPr/>
        </p:nvPicPr>
        <p:blipFill>
          <a:blip r:embed="rId4"/>
          <a:stretch>
            <a:fillRect/>
          </a:stretch>
        </p:blipFill>
        <p:spPr>
          <a:xfrm>
            <a:off x="10601965" y="119999"/>
            <a:ext cx="1462019" cy="1325563"/>
          </a:xfrm>
          <a:prstGeom prst="rect">
            <a:avLst/>
          </a:prstGeom>
        </p:spPr>
      </p:pic>
      <p:pic>
        <p:nvPicPr>
          <p:cNvPr id="6" name="Picture 5">
            <a:extLst>
              <a:ext uri="{FF2B5EF4-FFF2-40B4-BE49-F238E27FC236}">
                <a16:creationId xmlns:a16="http://schemas.microsoft.com/office/drawing/2014/main" id="{A5A44984-9EFC-F7B2-4D21-B1F84B274D8A}"/>
              </a:ext>
            </a:extLst>
          </p:cNvPr>
          <p:cNvPicPr>
            <a:picLocks noChangeAspect="1"/>
          </p:cNvPicPr>
          <p:nvPr/>
        </p:nvPicPr>
        <p:blipFill>
          <a:blip r:embed="rId5"/>
          <a:srcRect t="44218" b="43475"/>
          <a:stretch/>
        </p:blipFill>
        <p:spPr>
          <a:xfrm>
            <a:off x="0" y="1357385"/>
            <a:ext cx="6631709" cy="400771"/>
          </a:xfrm>
          <a:prstGeom prst="rect">
            <a:avLst/>
          </a:prstGeom>
        </p:spPr>
      </p:pic>
      <p:pic>
        <p:nvPicPr>
          <p:cNvPr id="10" name="Picture 9" descr="A black background with a black square&#10;&#10;Description automatically generated with medium confidence">
            <a:extLst>
              <a:ext uri="{FF2B5EF4-FFF2-40B4-BE49-F238E27FC236}">
                <a16:creationId xmlns:a16="http://schemas.microsoft.com/office/drawing/2014/main" id="{44BFF987-6E0D-C1BA-8AE4-FB93752AEE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 y="400397"/>
            <a:ext cx="3848830" cy="1357759"/>
          </a:xfrm>
          <a:prstGeom prst="rect">
            <a:avLst/>
          </a:prstGeom>
        </p:spPr>
      </p:pic>
    </p:spTree>
    <p:extLst>
      <p:ext uri="{BB962C8B-B14F-4D97-AF65-F5344CB8AC3E}">
        <p14:creationId xmlns:p14="http://schemas.microsoft.com/office/powerpoint/2010/main" val="2621440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523FEF-EACA-3AC1-8E07-719A61D923C4}"/>
              </a:ext>
            </a:extLst>
          </p:cNvPr>
          <p:cNvSpPr>
            <a:spLocks noGrp="1"/>
          </p:cNvSpPr>
          <p:nvPr>
            <p:ph idx="1"/>
          </p:nvPr>
        </p:nvSpPr>
        <p:spPr>
          <a:xfrm>
            <a:off x="838200" y="1825624"/>
            <a:ext cx="10515600" cy="3674991"/>
          </a:xfrm>
        </p:spPr>
        <p:txBody>
          <a:bodyPr>
            <a:normAutofit fontScale="92500" lnSpcReduction="20000"/>
          </a:bodyPr>
          <a:lstStyle/>
          <a:p>
            <a:pPr marL="0" indent="0">
              <a:buNone/>
            </a:pPr>
            <a:r>
              <a:rPr lang="en-GB" dirty="0">
                <a:latin typeface="PT Sans" panose="020B0503020203020204" pitchFamily="34" charset="0"/>
              </a:rPr>
              <a:t>Palaeontologists are </a:t>
            </a:r>
            <a:r>
              <a:rPr lang="en-US" dirty="0">
                <a:latin typeface="PT Sans" panose="020B0503020203020204" pitchFamily="34" charset="0"/>
              </a:rPr>
              <a:t>scientists who study the history of life on earth through fossils. A paleontologist will want to find out what life was like on earth millions of years ago, also to understand how animals and plants have evolved.</a:t>
            </a:r>
          </a:p>
          <a:p>
            <a:pPr marL="0" indent="0">
              <a:buNone/>
            </a:pPr>
            <a:endParaRPr lang="en-US" dirty="0">
              <a:latin typeface="PT Sans" panose="020B0503020203020204" pitchFamily="34" charset="0"/>
            </a:endParaRPr>
          </a:p>
          <a:p>
            <a:pPr marL="0" indent="0">
              <a:buNone/>
            </a:pPr>
            <a:r>
              <a:rPr lang="en-US" dirty="0"/>
              <a:t>There are two types of fossils: body fossils and trace fossils. </a:t>
            </a:r>
          </a:p>
          <a:p>
            <a:r>
              <a:rPr lang="en-US" dirty="0"/>
              <a:t>Body fossils are plant and animal remains like leaves, shells, and bones. </a:t>
            </a:r>
          </a:p>
          <a:p>
            <a:r>
              <a:rPr lang="en-US" dirty="0"/>
              <a:t>Trace fossils are evidence left behind by animals, things like footprints, burrows and even poo! </a:t>
            </a:r>
          </a:p>
          <a:p>
            <a:pPr marL="0" indent="0">
              <a:buNone/>
            </a:pPr>
            <a:endParaRPr lang="en-US" dirty="0">
              <a:latin typeface="PT Sans" panose="020B0503020203020204" pitchFamily="34" charset="0"/>
            </a:endParaRPr>
          </a:p>
        </p:txBody>
      </p:sp>
      <p:pic>
        <p:nvPicPr>
          <p:cNvPr id="5" name="Picture 4">
            <a:extLst>
              <a:ext uri="{FF2B5EF4-FFF2-40B4-BE49-F238E27FC236}">
                <a16:creationId xmlns:a16="http://schemas.microsoft.com/office/drawing/2014/main" id="{D8EADDCA-0AB2-9696-337A-539DC7562AA1}"/>
              </a:ext>
            </a:extLst>
          </p:cNvPr>
          <p:cNvPicPr>
            <a:picLocks noChangeAspect="1"/>
          </p:cNvPicPr>
          <p:nvPr/>
        </p:nvPicPr>
        <p:blipFill>
          <a:blip r:embed="rId3"/>
          <a:stretch>
            <a:fillRect/>
          </a:stretch>
        </p:blipFill>
        <p:spPr>
          <a:xfrm>
            <a:off x="10601965" y="119999"/>
            <a:ext cx="1462019" cy="1325563"/>
          </a:xfrm>
          <a:prstGeom prst="rect">
            <a:avLst/>
          </a:prstGeom>
        </p:spPr>
      </p:pic>
      <p:pic>
        <p:nvPicPr>
          <p:cNvPr id="4" name="Picture 3">
            <a:extLst>
              <a:ext uri="{FF2B5EF4-FFF2-40B4-BE49-F238E27FC236}">
                <a16:creationId xmlns:a16="http://schemas.microsoft.com/office/drawing/2014/main" id="{5E24D71E-9828-9C1B-4D2D-75EC68CEE59C}"/>
              </a:ext>
            </a:extLst>
          </p:cNvPr>
          <p:cNvPicPr>
            <a:picLocks noChangeAspect="1"/>
          </p:cNvPicPr>
          <p:nvPr/>
        </p:nvPicPr>
        <p:blipFill>
          <a:blip r:embed="rId4"/>
          <a:srcRect t="44218" b="43475"/>
          <a:stretch/>
        </p:blipFill>
        <p:spPr>
          <a:xfrm>
            <a:off x="0" y="1357385"/>
            <a:ext cx="6631709" cy="400771"/>
          </a:xfrm>
          <a:prstGeom prst="rect">
            <a:avLst/>
          </a:prstGeom>
        </p:spPr>
      </p:pic>
      <p:pic>
        <p:nvPicPr>
          <p:cNvPr id="7" name="Picture 6">
            <a:extLst>
              <a:ext uri="{FF2B5EF4-FFF2-40B4-BE49-F238E27FC236}">
                <a16:creationId xmlns:a16="http://schemas.microsoft.com/office/drawing/2014/main" id="{D0E97760-A4B6-0A57-11DB-5B65CA583800}"/>
              </a:ext>
            </a:extLst>
          </p:cNvPr>
          <p:cNvPicPr>
            <a:picLocks noChangeAspect="1"/>
          </p:cNvPicPr>
          <p:nvPr/>
        </p:nvPicPr>
        <p:blipFill>
          <a:blip r:embed="rId5"/>
          <a:stretch>
            <a:fillRect/>
          </a:stretch>
        </p:blipFill>
        <p:spPr>
          <a:xfrm>
            <a:off x="2863795" y="5099845"/>
            <a:ext cx="6464410" cy="1665981"/>
          </a:xfrm>
          <a:prstGeom prst="rect">
            <a:avLst/>
          </a:prstGeom>
        </p:spPr>
      </p:pic>
      <p:pic>
        <p:nvPicPr>
          <p:cNvPr id="10" name="Picture 9" descr="A black background with a black square&#10;&#10;Description automatically generated with medium confidence">
            <a:extLst>
              <a:ext uri="{FF2B5EF4-FFF2-40B4-BE49-F238E27FC236}">
                <a16:creationId xmlns:a16="http://schemas.microsoft.com/office/drawing/2014/main" id="{85BC16E3-8C40-EACB-BF5C-AA25AC3F0E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842" y="433649"/>
            <a:ext cx="10762315" cy="1324507"/>
          </a:xfrm>
          <a:prstGeom prst="rect">
            <a:avLst/>
          </a:prstGeom>
        </p:spPr>
      </p:pic>
    </p:spTree>
    <p:extLst>
      <p:ext uri="{BB962C8B-B14F-4D97-AF65-F5344CB8AC3E}">
        <p14:creationId xmlns:p14="http://schemas.microsoft.com/office/powerpoint/2010/main" val="517834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D55522F-BF10-076F-E0B3-F66976ADF258}"/>
              </a:ext>
            </a:extLst>
          </p:cNvPr>
          <p:cNvPicPr>
            <a:picLocks noChangeAspect="1"/>
          </p:cNvPicPr>
          <p:nvPr/>
        </p:nvPicPr>
        <p:blipFill>
          <a:blip r:embed="rId3"/>
          <a:stretch>
            <a:fillRect/>
          </a:stretch>
        </p:blipFill>
        <p:spPr>
          <a:xfrm>
            <a:off x="2980944" y="2825496"/>
            <a:ext cx="9211056" cy="4032504"/>
          </a:xfrm>
          <a:prstGeom prst="rect">
            <a:avLst/>
          </a:prstGeom>
        </p:spPr>
      </p:pic>
      <p:pic>
        <p:nvPicPr>
          <p:cNvPr id="5" name="Picture 4">
            <a:extLst>
              <a:ext uri="{FF2B5EF4-FFF2-40B4-BE49-F238E27FC236}">
                <a16:creationId xmlns:a16="http://schemas.microsoft.com/office/drawing/2014/main" id="{D4D3DF54-4016-2C19-5777-F662AD40DACF}"/>
              </a:ext>
            </a:extLst>
          </p:cNvPr>
          <p:cNvPicPr>
            <a:picLocks noChangeAspect="1"/>
          </p:cNvPicPr>
          <p:nvPr/>
        </p:nvPicPr>
        <p:blipFill>
          <a:blip r:embed="rId4"/>
          <a:stretch>
            <a:fillRect/>
          </a:stretch>
        </p:blipFill>
        <p:spPr>
          <a:xfrm>
            <a:off x="10601965" y="119999"/>
            <a:ext cx="1462019" cy="1325563"/>
          </a:xfrm>
          <a:prstGeom prst="rect">
            <a:avLst/>
          </a:prstGeom>
        </p:spPr>
      </p:pic>
      <p:pic>
        <p:nvPicPr>
          <p:cNvPr id="4" name="Picture 3">
            <a:extLst>
              <a:ext uri="{FF2B5EF4-FFF2-40B4-BE49-F238E27FC236}">
                <a16:creationId xmlns:a16="http://schemas.microsoft.com/office/drawing/2014/main" id="{B1F2E33B-64E2-4AC4-9BCF-2E451E0227E2}"/>
              </a:ext>
            </a:extLst>
          </p:cNvPr>
          <p:cNvPicPr>
            <a:picLocks noChangeAspect="1"/>
          </p:cNvPicPr>
          <p:nvPr/>
        </p:nvPicPr>
        <p:blipFill>
          <a:blip r:embed="rId5"/>
          <a:srcRect t="44218" b="43475"/>
          <a:stretch/>
        </p:blipFill>
        <p:spPr>
          <a:xfrm>
            <a:off x="0" y="1357385"/>
            <a:ext cx="6631709" cy="400771"/>
          </a:xfrm>
          <a:prstGeom prst="rect">
            <a:avLst/>
          </a:prstGeom>
        </p:spPr>
      </p:pic>
      <p:pic>
        <p:nvPicPr>
          <p:cNvPr id="9" name="Picture 8">
            <a:extLst>
              <a:ext uri="{FF2B5EF4-FFF2-40B4-BE49-F238E27FC236}">
                <a16:creationId xmlns:a16="http://schemas.microsoft.com/office/drawing/2014/main" id="{CE7D77A1-2145-B1BA-4B77-A5B0ECD68F60}"/>
              </a:ext>
            </a:extLst>
          </p:cNvPr>
          <p:cNvPicPr>
            <a:picLocks noChangeAspect="1"/>
          </p:cNvPicPr>
          <p:nvPr/>
        </p:nvPicPr>
        <p:blipFill>
          <a:blip r:embed="rId6"/>
          <a:stretch>
            <a:fillRect/>
          </a:stretch>
        </p:blipFill>
        <p:spPr>
          <a:xfrm>
            <a:off x="10045134" y="4831779"/>
            <a:ext cx="1848969" cy="1906222"/>
          </a:xfrm>
          <a:prstGeom prst="rect">
            <a:avLst/>
          </a:prstGeom>
        </p:spPr>
      </p:pic>
      <p:pic>
        <p:nvPicPr>
          <p:cNvPr id="11" name="Picture 10">
            <a:extLst>
              <a:ext uri="{FF2B5EF4-FFF2-40B4-BE49-F238E27FC236}">
                <a16:creationId xmlns:a16="http://schemas.microsoft.com/office/drawing/2014/main" id="{6CD64E18-1E45-3954-8BE5-D2FCCDDD7329}"/>
              </a:ext>
            </a:extLst>
          </p:cNvPr>
          <p:cNvPicPr>
            <a:picLocks noChangeAspect="1"/>
          </p:cNvPicPr>
          <p:nvPr/>
        </p:nvPicPr>
        <p:blipFill>
          <a:blip r:embed="rId7"/>
          <a:stretch>
            <a:fillRect/>
          </a:stretch>
        </p:blipFill>
        <p:spPr>
          <a:xfrm rot="20667163">
            <a:off x="9642651" y="2893052"/>
            <a:ext cx="2459130" cy="1906222"/>
          </a:xfrm>
          <a:prstGeom prst="rect">
            <a:avLst/>
          </a:prstGeom>
        </p:spPr>
      </p:pic>
      <p:pic>
        <p:nvPicPr>
          <p:cNvPr id="7" name="Picture 6">
            <a:extLst>
              <a:ext uri="{FF2B5EF4-FFF2-40B4-BE49-F238E27FC236}">
                <a16:creationId xmlns:a16="http://schemas.microsoft.com/office/drawing/2014/main" id="{1283E1C7-9103-9E6A-3E5D-7F7303E42A8E}"/>
              </a:ext>
            </a:extLst>
          </p:cNvPr>
          <p:cNvPicPr>
            <a:picLocks noChangeAspect="1"/>
          </p:cNvPicPr>
          <p:nvPr/>
        </p:nvPicPr>
        <p:blipFill>
          <a:blip r:embed="rId8"/>
          <a:stretch>
            <a:fillRect/>
          </a:stretch>
        </p:blipFill>
        <p:spPr>
          <a:xfrm>
            <a:off x="8206553" y="4610798"/>
            <a:ext cx="1436098" cy="1478439"/>
          </a:xfrm>
          <a:prstGeom prst="rect">
            <a:avLst/>
          </a:prstGeom>
        </p:spPr>
      </p:pic>
      <p:sp>
        <p:nvSpPr>
          <p:cNvPr id="3" name="Content Placeholder 2">
            <a:extLst>
              <a:ext uri="{FF2B5EF4-FFF2-40B4-BE49-F238E27FC236}">
                <a16:creationId xmlns:a16="http://schemas.microsoft.com/office/drawing/2014/main" id="{A1C20C7F-2873-FACF-F57C-C2A229D6173F}"/>
              </a:ext>
            </a:extLst>
          </p:cNvPr>
          <p:cNvSpPr>
            <a:spLocks noGrp="1"/>
          </p:cNvSpPr>
          <p:nvPr>
            <p:ph idx="1"/>
          </p:nvPr>
        </p:nvSpPr>
        <p:spPr>
          <a:xfrm>
            <a:off x="838200" y="1825625"/>
            <a:ext cx="10515600" cy="4328287"/>
          </a:xfrm>
        </p:spPr>
        <p:txBody>
          <a:bodyPr>
            <a:noAutofit/>
          </a:bodyPr>
          <a:lstStyle/>
          <a:p>
            <a:pPr marL="0" indent="0">
              <a:buNone/>
            </a:pPr>
            <a:r>
              <a:rPr lang="en-GB" dirty="0">
                <a:latin typeface="PT Sans" panose="020B0503020203020204" pitchFamily="34" charset="0"/>
              </a:rPr>
              <a:t>Planetary scientists study planets, moons and asteroids in space! They want to learn what other planets and moons are made of and how they formed. </a:t>
            </a:r>
          </a:p>
          <a:p>
            <a:pPr marL="0" indent="0">
              <a:buNone/>
            </a:pPr>
            <a:endParaRPr lang="en-GB" dirty="0">
              <a:latin typeface="PT Sans" panose="020B0503020203020204" pitchFamily="34" charset="0"/>
            </a:endParaRPr>
          </a:p>
          <a:p>
            <a:pPr marL="0" indent="0">
              <a:buNone/>
            </a:pPr>
            <a:r>
              <a:rPr lang="en-GB" dirty="0">
                <a:latin typeface="PT Sans" panose="020B0503020203020204" pitchFamily="34" charset="0"/>
              </a:rPr>
              <a:t>This includes working out what rocks there are, what the </a:t>
            </a:r>
          </a:p>
          <a:p>
            <a:pPr marL="0" indent="0">
              <a:spcBef>
                <a:spcPts val="0"/>
              </a:spcBef>
              <a:buNone/>
            </a:pPr>
            <a:r>
              <a:rPr lang="en-GB" dirty="0">
                <a:latin typeface="PT Sans" panose="020B0503020203020204" pitchFamily="34" charset="0"/>
              </a:rPr>
              <a:t>weather is like, and how landscapes form on other planets.</a:t>
            </a:r>
          </a:p>
          <a:p>
            <a:pPr marL="0" indent="0">
              <a:buNone/>
            </a:pPr>
            <a:endParaRPr lang="en-GB" dirty="0">
              <a:latin typeface="PT Sans" panose="020B0503020203020204" pitchFamily="34" charset="0"/>
            </a:endParaRPr>
          </a:p>
          <a:p>
            <a:pPr marL="0" indent="0">
              <a:buNone/>
            </a:pPr>
            <a:r>
              <a:rPr lang="en-GB" dirty="0">
                <a:latin typeface="PT Sans" panose="020B0503020203020204" pitchFamily="34" charset="0"/>
              </a:rPr>
              <a:t>They can do this from space missions to collect </a:t>
            </a:r>
          </a:p>
          <a:p>
            <a:pPr marL="0" indent="0">
              <a:spcBef>
                <a:spcPts val="0"/>
              </a:spcBef>
              <a:buNone/>
            </a:pPr>
            <a:r>
              <a:rPr lang="en-GB" dirty="0">
                <a:latin typeface="PT Sans" panose="020B0503020203020204" pitchFamily="34" charset="0"/>
              </a:rPr>
              <a:t>rock samples but also from satellite images </a:t>
            </a:r>
          </a:p>
          <a:p>
            <a:pPr marL="0" indent="0">
              <a:spcBef>
                <a:spcPts val="0"/>
              </a:spcBef>
              <a:buNone/>
            </a:pPr>
            <a:r>
              <a:rPr lang="en-GB" dirty="0">
                <a:latin typeface="PT Sans" panose="020B0503020203020204" pitchFamily="34" charset="0"/>
              </a:rPr>
              <a:t>where they can compare them to </a:t>
            </a:r>
          </a:p>
          <a:p>
            <a:pPr marL="0" indent="0">
              <a:spcBef>
                <a:spcPts val="0"/>
              </a:spcBef>
              <a:buNone/>
            </a:pPr>
            <a:r>
              <a:rPr lang="en-GB" dirty="0">
                <a:latin typeface="PT Sans" panose="020B0503020203020204" pitchFamily="34" charset="0"/>
              </a:rPr>
              <a:t>landscapes here on earth!</a:t>
            </a:r>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B6CE8940-74BA-1502-2CD6-514CDEAE591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4842" y="433649"/>
            <a:ext cx="10762315" cy="1324507"/>
          </a:xfrm>
          <a:prstGeom prst="rect">
            <a:avLst/>
          </a:prstGeom>
        </p:spPr>
      </p:pic>
    </p:spTree>
    <p:extLst>
      <p:ext uri="{BB962C8B-B14F-4D97-AF65-F5344CB8AC3E}">
        <p14:creationId xmlns:p14="http://schemas.microsoft.com/office/powerpoint/2010/main" val="3481387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56FA53-99F6-629E-94F2-CB0AFC4B8EC7}"/>
              </a:ext>
            </a:extLst>
          </p:cNvPr>
          <p:cNvSpPr>
            <a:spLocks noGrp="1"/>
          </p:cNvSpPr>
          <p:nvPr>
            <p:ph idx="1"/>
          </p:nvPr>
        </p:nvSpPr>
        <p:spPr/>
        <p:txBody>
          <a:bodyPr>
            <a:normAutofit/>
          </a:bodyPr>
          <a:lstStyle/>
          <a:p>
            <a:pPr marL="0" indent="0">
              <a:buNone/>
            </a:pPr>
            <a:r>
              <a:rPr lang="en-GB" dirty="0">
                <a:latin typeface="PT Sans" panose="020B0503020203020204" pitchFamily="34" charset="0"/>
              </a:rPr>
              <a:t>Now you’ve seen what some scientists do, if you were one what would you do?</a:t>
            </a:r>
          </a:p>
          <a:p>
            <a:pPr marL="0" indent="0">
              <a:buNone/>
            </a:pPr>
            <a:endParaRPr lang="en-GB" dirty="0">
              <a:latin typeface="PT Sans" panose="020B0503020203020204" pitchFamily="34" charset="0"/>
            </a:endParaRPr>
          </a:p>
          <a:p>
            <a:r>
              <a:rPr lang="en-GB" dirty="0">
                <a:latin typeface="PT Sans" panose="020B0503020203020204" pitchFamily="34" charset="0"/>
              </a:rPr>
              <a:t>If you like playing in the rain – you might like working out how weather affects landscapes</a:t>
            </a:r>
          </a:p>
          <a:p>
            <a:r>
              <a:rPr lang="en-GB" dirty="0">
                <a:latin typeface="PT Sans" panose="020B0503020203020204" pitchFamily="34" charset="0"/>
              </a:rPr>
              <a:t>If you like collecting cool rocks – you might like learning about the minerals that make up a rock</a:t>
            </a:r>
          </a:p>
          <a:p>
            <a:r>
              <a:rPr lang="en-GB" dirty="0">
                <a:latin typeface="PT Sans" panose="020B0503020203020204" pitchFamily="34" charset="0"/>
              </a:rPr>
              <a:t>If you like going to the park – you might like discovering new plants and finding out where they grow</a:t>
            </a:r>
          </a:p>
        </p:txBody>
      </p:sp>
      <p:pic>
        <p:nvPicPr>
          <p:cNvPr id="4" name="Picture 3">
            <a:extLst>
              <a:ext uri="{FF2B5EF4-FFF2-40B4-BE49-F238E27FC236}">
                <a16:creationId xmlns:a16="http://schemas.microsoft.com/office/drawing/2014/main" id="{7890C6C0-E229-7E78-E09F-DF51F71F6CB3}"/>
              </a:ext>
            </a:extLst>
          </p:cNvPr>
          <p:cNvPicPr>
            <a:picLocks noChangeAspect="1"/>
          </p:cNvPicPr>
          <p:nvPr/>
        </p:nvPicPr>
        <p:blipFill>
          <a:blip r:embed="rId3"/>
          <a:stretch>
            <a:fillRect/>
          </a:stretch>
        </p:blipFill>
        <p:spPr>
          <a:xfrm>
            <a:off x="10601965" y="119999"/>
            <a:ext cx="1462019" cy="1325563"/>
          </a:xfrm>
          <a:prstGeom prst="rect">
            <a:avLst/>
          </a:prstGeom>
        </p:spPr>
      </p:pic>
      <p:pic>
        <p:nvPicPr>
          <p:cNvPr id="6" name="Picture 5">
            <a:extLst>
              <a:ext uri="{FF2B5EF4-FFF2-40B4-BE49-F238E27FC236}">
                <a16:creationId xmlns:a16="http://schemas.microsoft.com/office/drawing/2014/main" id="{9F043A6F-8F50-C52F-01D5-A4F2854F2869}"/>
              </a:ext>
            </a:extLst>
          </p:cNvPr>
          <p:cNvPicPr>
            <a:picLocks noChangeAspect="1"/>
          </p:cNvPicPr>
          <p:nvPr/>
        </p:nvPicPr>
        <p:blipFill>
          <a:blip r:embed="rId4"/>
          <a:srcRect t="44218" b="43475"/>
          <a:stretch/>
        </p:blipFill>
        <p:spPr>
          <a:xfrm>
            <a:off x="-225288" y="1292741"/>
            <a:ext cx="8994433" cy="397947"/>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23E4E338-0AF5-0D3D-923E-BF32DD2025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842" y="366181"/>
            <a:ext cx="10762315" cy="1324507"/>
          </a:xfrm>
          <a:prstGeom prst="rect">
            <a:avLst/>
          </a:prstGeom>
        </p:spPr>
      </p:pic>
    </p:spTree>
    <p:extLst>
      <p:ext uri="{BB962C8B-B14F-4D97-AF65-F5344CB8AC3E}">
        <p14:creationId xmlns:p14="http://schemas.microsoft.com/office/powerpoint/2010/main" val="34901154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AB4D28DC30974F8DF13AF3195573DD" ma:contentTypeVersion="18" ma:contentTypeDescription="Create a new document." ma:contentTypeScope="" ma:versionID="d888e41d3f55a909ebdfc3b00035feb4">
  <xsd:schema xmlns:xsd="http://www.w3.org/2001/XMLSchema" xmlns:xs="http://www.w3.org/2001/XMLSchema" xmlns:p="http://schemas.microsoft.com/office/2006/metadata/properties" xmlns:ns2="f0cced3b-310d-45b8-97bf-d36cbbb5d34b" xmlns:ns3="991330b7-a67c-4846-8b6a-4c888ec2572d" targetNamespace="http://schemas.microsoft.com/office/2006/metadata/properties" ma:root="true" ma:fieldsID="e9229051f1779e83804e81888c05a1b1" ns2:_="" ns3:_="">
    <xsd:import namespace="f0cced3b-310d-45b8-97bf-d36cbbb5d34b"/>
    <xsd:import namespace="991330b7-a67c-4846-8b6a-4c888ec2572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cced3b-310d-45b8-97bf-d36cbbb5d3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f8c4553-6a3d-466f-a6fa-79c540e7775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91330b7-a67c-4846-8b6a-4c888ec2572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90dfe62-da6c-4de2-96a7-2420381ab32d}" ma:internalName="TaxCatchAll" ma:showField="CatchAllData" ma:web="991330b7-a67c-4846-8b6a-4c888ec257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0cced3b-310d-45b8-97bf-d36cbbb5d34b">
      <Terms xmlns="http://schemas.microsoft.com/office/infopath/2007/PartnerControls"/>
    </lcf76f155ced4ddcb4097134ff3c332f>
    <TaxCatchAll xmlns="991330b7-a67c-4846-8b6a-4c888ec2572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B1A201-9A72-4192-97AE-AB11A0B478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cced3b-310d-45b8-97bf-d36cbbb5d34b"/>
    <ds:schemaRef ds:uri="991330b7-a67c-4846-8b6a-4c888ec257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12AD138-FA05-46EF-9C8F-638FDB52F678}">
  <ds:schemaRefs>
    <ds:schemaRef ds:uri="http://schemas.microsoft.com/office/2006/metadata/properties"/>
    <ds:schemaRef ds:uri="http://schemas.microsoft.com/office/infopath/2007/PartnerControls"/>
    <ds:schemaRef ds:uri="f0cced3b-310d-45b8-97bf-d36cbbb5d34b"/>
    <ds:schemaRef ds:uri="991330b7-a67c-4846-8b6a-4c888ec2572d"/>
  </ds:schemaRefs>
</ds:datastoreItem>
</file>

<file path=customXml/itemProps3.xml><?xml version="1.0" encoding="utf-8"?>
<ds:datastoreItem xmlns:ds="http://schemas.openxmlformats.org/officeDocument/2006/customXml" ds:itemID="{5184704A-B53C-488E-A553-1B26563D02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2029</TotalTime>
  <Words>575</Words>
  <Application>Microsoft Office PowerPoint</Application>
  <PresentationFormat>Widescreen</PresentationFormat>
  <Paragraphs>68</Paragraphs>
  <Slides>8</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Aptos</vt:lpstr>
      <vt:lpstr>Aptos Display</vt:lpstr>
      <vt:lpstr>Arial</vt:lpstr>
      <vt:lpstr>Calibri</vt:lpstr>
      <vt:lpstr>Linux Libertine</vt:lpstr>
      <vt:lpstr>PT Sans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Sarah Quinn</dc:creator>
  <cp:lastModifiedBy>Sarah Quinn</cp:lastModifiedBy>
  <cp:revision>5</cp:revision>
  <dcterms:created xsi:type="dcterms:W3CDTF">2024-07-17T14:44:03Z</dcterms:created>
  <dcterms:modified xsi:type="dcterms:W3CDTF">2024-10-04T09:32:55Z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0x0101002AAB4D28DC30974F8DF13AF3195573DD</vt:lpwstr>
  </property>
  <property fmtid="{D5CDD505-2E9C-101B-9397-08002B2CF9AE}" pid="3" name="MediaServiceImageTags">
    <vt:lpwstr/>
  </property>
</Properties>
</file>